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5D7_2C8D0F1B.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48D_E6E587F3.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modernComment_12F_4D299E26.xml" ContentType="application/vnd.ms-powerpoint.comments+xml"/>
  <Override PartName="/ppt/changesInfos/changesInfo1.xml" ContentType="application/vnd.ms-powerpoint.changesinfo+xml"/>
  <Override PartName="/ppt/authors.xml" ContentType="application/vnd.ms-powerpoint.authors+xml"/>
  <Override PartName="/docProps/app.xml" ContentType="application/vnd.openxmlformats-officedocument.extended-properties+xml"/>
  <Override PartName="/docProps/core.xml" ContentType="application/vnd.openxmlformats-package.core-properties+xml"/>
  <Override PartName="/customXml/itemProps4.xml" ContentType="application/vnd.openxmlformats-officedocument.customXmlProperties+xml"/>
  <Override PartName="/docProps/custom.xml" ContentType="application/vnd.openxmlformats-officedocument.custom-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4"/>
  </p:sldMasterIdLst>
  <p:notesMasterIdLst>
    <p:notesMasterId r:id="rId48"/>
  </p:notesMasterIdLst>
  <p:handoutMasterIdLst>
    <p:handoutMasterId r:id="rId49"/>
  </p:handoutMasterIdLst>
  <p:sldIdLst>
    <p:sldId id="257" r:id="rId5"/>
    <p:sldId id="876" r:id="rId6"/>
    <p:sldId id="1194" r:id="rId7"/>
    <p:sldId id="1495" r:id="rId8"/>
    <p:sldId id="1496" r:id="rId9"/>
    <p:sldId id="860" r:id="rId10"/>
    <p:sldId id="1172" r:id="rId11"/>
    <p:sldId id="1175" r:id="rId12"/>
    <p:sldId id="1158" r:id="rId13"/>
    <p:sldId id="861" r:id="rId14"/>
    <p:sldId id="606" r:id="rId15"/>
    <p:sldId id="1197" r:id="rId16"/>
    <p:sldId id="1193" r:id="rId17"/>
    <p:sldId id="1198" r:id="rId18"/>
    <p:sldId id="1183" r:id="rId19"/>
    <p:sldId id="625" r:id="rId20"/>
    <p:sldId id="1203" r:id="rId21"/>
    <p:sldId id="1176" r:id="rId22"/>
    <p:sldId id="1165" r:id="rId23"/>
    <p:sldId id="1184" r:id="rId24"/>
    <p:sldId id="1497" r:id="rId25"/>
    <p:sldId id="1499" r:id="rId26"/>
    <p:sldId id="1498" r:id="rId27"/>
    <p:sldId id="1500" r:id="rId28"/>
    <p:sldId id="1501" r:id="rId29"/>
    <p:sldId id="1502" r:id="rId30"/>
    <p:sldId id="1503" r:id="rId31"/>
    <p:sldId id="1504" r:id="rId32"/>
    <p:sldId id="1505" r:id="rId33"/>
    <p:sldId id="1506" r:id="rId34"/>
    <p:sldId id="1507" r:id="rId35"/>
    <p:sldId id="1508" r:id="rId36"/>
    <p:sldId id="1509" r:id="rId37"/>
    <p:sldId id="1510" r:id="rId38"/>
    <p:sldId id="1511" r:id="rId39"/>
    <p:sldId id="1512" r:id="rId40"/>
    <p:sldId id="1513" r:id="rId41"/>
    <p:sldId id="1514" r:id="rId42"/>
    <p:sldId id="1515" r:id="rId43"/>
    <p:sldId id="1517" r:id="rId44"/>
    <p:sldId id="1516" r:id="rId45"/>
    <p:sldId id="1518" r:id="rId46"/>
    <p:sldId id="303" r:id="rId47"/>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61B49838-43EE-7D03-F67E-3C55DBAB3571}" name="Winger, Marlon - FPAC-NRCS, UT" initials="WU" userId="S::marlon.winger@usda.gov::cf8e5516-53db-48d3-a570-af0e74063f92" providerId="AD"/>
  <p188:author id="{F2F03966-8FA6-5F7A-F83A-780A632DE1F6}" name="Beniston, Joshua - FPAC-NRCS, CA" initials="JB" userId="S::Joshua.Beniston@usda.gov::729a7325-1604-4ca0-9ff6-67b6606cf032" providerId="AD"/>
  <p188:author id="{EB17B2BB-1A91-94C7-66ED-0489B2CDBE0C}" name="Williams, Candiss - FPAC-NRCS, DC" initials="WD" userId="S::candiss.williams@usda.gov::b85c1431-9e2a-409a-8956-fc6a591eea4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941"/>
    <a:srgbClr val="617334"/>
    <a:srgbClr val="F2F2F2"/>
    <a:srgbClr val="FFFFFF"/>
    <a:srgbClr val="00529D"/>
    <a:srgbClr val="001333"/>
    <a:srgbClr val="000F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87" y="4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customXml" Target="../customXml/item5.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nger, Marlon - FPAC-NRCS, UT" userId="S::marlon.winger@usda.gov::cf8e5516-53db-48d3-a570-af0e74063f92" providerId="AD" clId="Web-{92796D5D-F6CF-4429-A9D4-88E19C09B40B}"/>
    <pc:docChg chg="modSld">
      <pc:chgData name="Winger, Marlon - FPAC-NRCS, UT" userId="S::marlon.winger@usda.gov::cf8e5516-53db-48d3-a570-af0e74063f92" providerId="AD" clId="Web-{92796D5D-F6CF-4429-A9D4-88E19C09B40B}" dt="2025-01-07T16:33:17.548" v="168" actId="20577"/>
      <pc:docMkLst>
        <pc:docMk/>
      </pc:docMkLst>
      <pc:sldChg chg="modSp">
        <pc:chgData name="Winger, Marlon - FPAC-NRCS, UT" userId="S::marlon.winger@usda.gov::cf8e5516-53db-48d3-a570-af0e74063f92" providerId="AD" clId="Web-{92796D5D-F6CF-4429-A9D4-88E19C09B40B}" dt="2025-01-07T16:29:56.152" v="130" actId="20577"/>
        <pc:sldMkLst>
          <pc:docMk/>
          <pc:sldMk cId="2876849554" sldId="257"/>
        </pc:sldMkLst>
        <pc:spChg chg="mod">
          <ac:chgData name="Winger, Marlon - FPAC-NRCS, UT" userId="S::marlon.winger@usda.gov::cf8e5516-53db-48d3-a570-af0e74063f92" providerId="AD" clId="Web-{92796D5D-F6CF-4429-A9D4-88E19C09B40B}" dt="2025-01-07T16:29:56.152" v="130" actId="20577"/>
          <ac:spMkLst>
            <pc:docMk/>
            <pc:sldMk cId="2876849554" sldId="257"/>
            <ac:spMk id="2" creationId="{99098F3C-525E-46F1-B955-ACC21D81B431}"/>
          </ac:spMkLst>
        </pc:spChg>
      </pc:sldChg>
      <pc:sldChg chg="modSp">
        <pc:chgData name="Winger, Marlon - FPAC-NRCS, UT" userId="S::marlon.winger@usda.gov::cf8e5516-53db-48d3-a570-af0e74063f92" providerId="AD" clId="Web-{92796D5D-F6CF-4429-A9D4-88E19C09B40B}" dt="2025-01-07T16:32:37.609" v="164" actId="20577"/>
        <pc:sldMkLst>
          <pc:docMk/>
          <pc:sldMk cId="1529944221" sldId="1158"/>
        </pc:sldMkLst>
      </pc:sldChg>
      <pc:sldChg chg="modSp">
        <pc:chgData name="Winger, Marlon - FPAC-NRCS, UT" userId="S::marlon.winger@usda.gov::cf8e5516-53db-48d3-a570-af0e74063f92" providerId="AD" clId="Web-{92796D5D-F6CF-4429-A9D4-88E19C09B40B}" dt="2025-01-07T16:33:17.548" v="168" actId="20577"/>
        <pc:sldMkLst>
          <pc:docMk/>
          <pc:sldMk cId="747441947" sldId="1495"/>
        </pc:sldMkLst>
        <pc:spChg chg="mod">
          <ac:chgData name="Winger, Marlon - FPAC-NRCS, UT" userId="S::marlon.winger@usda.gov::cf8e5516-53db-48d3-a570-af0e74063f92" providerId="AD" clId="Web-{92796D5D-F6CF-4429-A9D4-88E19C09B40B}" dt="2025-01-07T16:27:00.211" v="87" actId="1076"/>
          <ac:spMkLst>
            <pc:docMk/>
            <pc:sldMk cId="747441947" sldId="1495"/>
            <ac:spMk id="2" creationId="{C1A9AB60-A81C-4EB9-AEF9-67DDF7BA542D}"/>
          </ac:spMkLst>
        </pc:spChg>
        <pc:spChg chg="mod">
          <ac:chgData name="Winger, Marlon - FPAC-NRCS, UT" userId="S::marlon.winger@usda.gov::cf8e5516-53db-48d3-a570-af0e74063f92" providerId="AD" clId="Web-{92796D5D-F6CF-4429-A9D4-88E19C09B40B}" dt="2025-01-07T16:26:54.867" v="86" actId="20577"/>
          <ac:spMkLst>
            <pc:docMk/>
            <pc:sldMk cId="747441947" sldId="1495"/>
            <ac:spMk id="4" creationId="{18CE6936-ECCA-4357-8400-C78A0CACF19F}"/>
          </ac:spMkLst>
        </pc:spChg>
        <pc:spChg chg="mod">
          <ac:chgData name="Winger, Marlon - FPAC-NRCS, UT" userId="S::marlon.winger@usda.gov::cf8e5516-53db-48d3-a570-af0e74063f92" providerId="AD" clId="Web-{92796D5D-F6CF-4429-A9D4-88E19C09B40B}" dt="2025-01-07T16:26:29.351" v="78" actId="1076"/>
          <ac:spMkLst>
            <pc:docMk/>
            <pc:sldMk cId="747441947" sldId="1495"/>
            <ac:spMk id="6" creationId="{241DE200-7260-4D09-945E-BC59BE1A7234}"/>
          </ac:spMkLst>
        </pc:spChg>
        <pc:spChg chg="mod">
          <ac:chgData name="Winger, Marlon - FPAC-NRCS, UT" userId="S::marlon.winger@usda.gov::cf8e5516-53db-48d3-a570-af0e74063f92" providerId="AD" clId="Web-{92796D5D-F6CF-4429-A9D4-88E19C09B40B}" dt="2025-01-07T16:25:54.256" v="67" actId="14100"/>
          <ac:spMkLst>
            <pc:docMk/>
            <pc:sldMk cId="747441947" sldId="1495"/>
            <ac:spMk id="8" creationId="{F368801D-91CC-4BB3-A49F-1CB2F91DA875}"/>
          </ac:spMkLst>
        </pc:spChg>
        <pc:spChg chg="mod">
          <ac:chgData name="Winger, Marlon - FPAC-NRCS, UT" userId="S::marlon.winger@usda.gov::cf8e5516-53db-48d3-a570-af0e74063f92" providerId="AD" clId="Web-{92796D5D-F6CF-4429-A9D4-88E19C09B40B}" dt="2025-01-07T16:25:31.318" v="57" actId="1076"/>
          <ac:spMkLst>
            <pc:docMk/>
            <pc:sldMk cId="747441947" sldId="1495"/>
            <ac:spMk id="10" creationId="{867E5506-50BC-4B3C-B1AE-400AC6FAB181}"/>
          </ac:spMkLst>
        </pc:spChg>
        <pc:spChg chg="mod">
          <ac:chgData name="Winger, Marlon - FPAC-NRCS, UT" userId="S::marlon.winger@usda.gov::cf8e5516-53db-48d3-a570-af0e74063f92" providerId="AD" clId="Web-{92796D5D-F6CF-4429-A9D4-88E19C09B40B}" dt="2025-01-07T16:22:47.220" v="9" actId="1076"/>
          <ac:spMkLst>
            <pc:docMk/>
            <pc:sldMk cId="747441947" sldId="1495"/>
            <ac:spMk id="11" creationId="{4977F91E-5683-4EDD-8EB8-B180FCD1BEA8}"/>
          </ac:spMkLst>
        </pc:spChg>
        <pc:spChg chg="mod">
          <ac:chgData name="Winger, Marlon - FPAC-NRCS, UT" userId="S::marlon.winger@usda.gov::cf8e5516-53db-48d3-a570-af0e74063f92" providerId="AD" clId="Web-{92796D5D-F6CF-4429-A9D4-88E19C09B40B}" dt="2025-01-07T16:25:06.692" v="49" actId="1076"/>
          <ac:spMkLst>
            <pc:docMk/>
            <pc:sldMk cId="747441947" sldId="1495"/>
            <ac:spMk id="12" creationId="{00615196-6539-4C98-B67C-60A2340F6ABC}"/>
          </ac:spMkLst>
        </pc:spChg>
        <pc:spChg chg="mod">
          <ac:chgData name="Winger, Marlon - FPAC-NRCS, UT" userId="S::marlon.winger@usda.gov::cf8e5516-53db-48d3-a570-af0e74063f92" providerId="AD" clId="Web-{92796D5D-F6CF-4429-A9D4-88E19C09B40B}" dt="2025-01-07T16:24:41.004" v="40" actId="1076"/>
          <ac:spMkLst>
            <pc:docMk/>
            <pc:sldMk cId="747441947" sldId="1495"/>
            <ac:spMk id="14" creationId="{A8513A2A-1189-49C3-A3B7-85F1B5A93673}"/>
          </ac:spMkLst>
        </pc:spChg>
        <pc:spChg chg="mod">
          <ac:chgData name="Winger, Marlon - FPAC-NRCS, UT" userId="S::marlon.winger@usda.gov::cf8e5516-53db-48d3-a570-af0e74063f92" providerId="AD" clId="Web-{92796D5D-F6CF-4429-A9D4-88E19C09B40B}" dt="2025-01-07T16:33:12.282" v="166" actId="20577"/>
          <ac:spMkLst>
            <pc:docMk/>
            <pc:sldMk cId="747441947" sldId="1495"/>
            <ac:spMk id="16" creationId="{C516F5DE-2CE3-44B6-9C86-636E271820EB}"/>
          </ac:spMkLst>
        </pc:spChg>
        <pc:spChg chg="mod">
          <ac:chgData name="Winger, Marlon - FPAC-NRCS, UT" userId="S::marlon.winger@usda.gov::cf8e5516-53db-48d3-a570-af0e74063f92" providerId="AD" clId="Web-{92796D5D-F6CF-4429-A9D4-88E19C09B40B}" dt="2025-01-07T16:33:17.548" v="168" actId="20577"/>
          <ac:spMkLst>
            <pc:docMk/>
            <pc:sldMk cId="747441947" sldId="1495"/>
            <ac:spMk id="18" creationId="{E4E3FDC8-D3B1-49C2-87F7-E60EAC52F6D5}"/>
          </ac:spMkLst>
        </pc:spChg>
      </pc:sldChg>
      <pc:sldChg chg="modSp">
        <pc:chgData name="Winger, Marlon - FPAC-NRCS, UT" userId="S::marlon.winger@usda.gov::cf8e5516-53db-48d3-a570-af0e74063f92" providerId="AD" clId="Web-{92796D5D-F6CF-4429-A9D4-88E19C09B40B}" dt="2025-01-07T16:29:06.073" v="121" actId="1076"/>
        <pc:sldMkLst>
          <pc:docMk/>
          <pc:sldMk cId="3751404916" sldId="1496"/>
        </pc:sldMkLst>
        <pc:spChg chg="mod">
          <ac:chgData name="Winger, Marlon - FPAC-NRCS, UT" userId="S::marlon.winger@usda.gov::cf8e5516-53db-48d3-a570-af0e74063f92" providerId="AD" clId="Web-{92796D5D-F6CF-4429-A9D4-88E19C09B40B}" dt="2025-01-07T16:27:20.227" v="89" actId="14100"/>
          <ac:spMkLst>
            <pc:docMk/>
            <pc:sldMk cId="3751404916" sldId="1496"/>
            <ac:spMk id="3" creationId="{BFFBF4D3-4C2D-41D8-A41E-869F27E2EDB0}"/>
          </ac:spMkLst>
        </pc:spChg>
        <pc:spChg chg="mod">
          <ac:chgData name="Winger, Marlon - FPAC-NRCS, UT" userId="S::marlon.winger@usda.gov::cf8e5516-53db-48d3-a570-af0e74063f92" providerId="AD" clId="Web-{92796D5D-F6CF-4429-A9D4-88E19C09B40B}" dt="2025-01-07T16:28:30.557" v="114" actId="14100"/>
          <ac:spMkLst>
            <pc:docMk/>
            <pc:sldMk cId="3751404916" sldId="1496"/>
            <ac:spMk id="4" creationId="{76DF649F-9D4D-4100-B844-CF3AEA9C23A4}"/>
          </ac:spMkLst>
        </pc:spChg>
        <pc:spChg chg="mod">
          <ac:chgData name="Winger, Marlon - FPAC-NRCS, UT" userId="S::marlon.winger@usda.gov::cf8e5516-53db-48d3-a570-af0e74063f92" providerId="AD" clId="Web-{92796D5D-F6CF-4429-A9D4-88E19C09B40B}" dt="2025-01-07T16:28:51.245" v="120" actId="1076"/>
          <ac:spMkLst>
            <pc:docMk/>
            <pc:sldMk cId="3751404916" sldId="1496"/>
            <ac:spMk id="5" creationId="{AE26DA7F-AE28-45B9-B3FB-AD5EF85187A3}"/>
          </ac:spMkLst>
        </pc:spChg>
        <pc:spChg chg="mod">
          <ac:chgData name="Winger, Marlon - FPAC-NRCS, UT" userId="S::marlon.winger@usda.gov::cf8e5516-53db-48d3-a570-af0e74063f92" providerId="AD" clId="Web-{92796D5D-F6CF-4429-A9D4-88E19C09B40B}" dt="2025-01-07T16:29:06.073" v="121" actId="1076"/>
          <ac:spMkLst>
            <pc:docMk/>
            <pc:sldMk cId="3751404916" sldId="1496"/>
            <ac:spMk id="6" creationId="{BB67CFAC-94E7-4E4F-BD44-F5FB7933F6D7}"/>
          </ac:spMkLst>
        </pc:spChg>
        <pc:spChg chg="mod">
          <ac:chgData name="Winger, Marlon - FPAC-NRCS, UT" userId="S::marlon.winger@usda.gov::cf8e5516-53db-48d3-a570-af0e74063f92" providerId="AD" clId="Web-{92796D5D-F6CF-4429-A9D4-88E19C09B40B}" dt="2025-01-07T16:27:51.228" v="97" actId="14100"/>
          <ac:spMkLst>
            <pc:docMk/>
            <pc:sldMk cId="3751404916" sldId="1496"/>
            <ac:spMk id="8" creationId="{66159D2E-3C8F-458F-8177-BB54BA5A51AA}"/>
          </ac:spMkLst>
        </pc:spChg>
        <pc:spChg chg="mod">
          <ac:chgData name="Winger, Marlon - FPAC-NRCS, UT" userId="S::marlon.winger@usda.gov::cf8e5516-53db-48d3-a570-af0e74063f92" providerId="AD" clId="Web-{92796D5D-F6CF-4429-A9D4-88E19C09B40B}" dt="2025-01-07T16:27:46.306" v="96" actId="1076"/>
          <ac:spMkLst>
            <pc:docMk/>
            <pc:sldMk cId="3751404916" sldId="1496"/>
            <ac:spMk id="11" creationId="{FF937DC6-736D-4EFE-8551-5D2BBA54B1DF}"/>
          </ac:spMkLst>
        </pc:spChg>
      </pc:sldChg>
    </pc:docChg>
  </pc:docChgLst>
  <pc:docChgLst>
    <pc:chgData name="Winger, Marlon - FPAC-NRCS, UT" userId="S::marlon.winger@usda.gov::cf8e5516-53db-48d3-a570-af0e74063f92" providerId="AD" clId="Web-{C88E519B-192C-4E01-86B9-66FBF2CC2BD2}"/>
    <pc:docChg chg="modSld">
      <pc:chgData name="Winger, Marlon - FPAC-NRCS, UT" userId="S::marlon.winger@usda.gov::cf8e5516-53db-48d3-a570-af0e74063f92" providerId="AD" clId="Web-{C88E519B-192C-4E01-86B9-66FBF2CC2BD2}" dt="2025-03-13T19:18:59.748" v="174"/>
      <pc:docMkLst>
        <pc:docMk/>
      </pc:docMkLst>
      <pc:sldChg chg="modNotes">
        <pc:chgData name="Winger, Marlon - FPAC-NRCS, UT" userId="S::marlon.winger@usda.gov::cf8e5516-53db-48d3-a570-af0e74063f92" providerId="AD" clId="Web-{C88E519B-192C-4E01-86B9-66FBF2CC2BD2}" dt="2025-03-13T19:18:59.748" v="174"/>
        <pc:sldMkLst>
          <pc:docMk/>
          <pc:sldMk cId="4125146759" sldId="1499"/>
        </pc:sldMkLst>
      </pc:sldChg>
      <pc:sldChg chg="modSp modNotes">
        <pc:chgData name="Winger, Marlon - FPAC-NRCS, UT" userId="S::marlon.winger@usda.gov::cf8e5516-53db-48d3-a570-af0e74063f92" providerId="AD" clId="Web-{C88E519B-192C-4E01-86B9-66FBF2CC2BD2}" dt="2025-03-13T19:04:13.721" v="152"/>
        <pc:sldMkLst>
          <pc:docMk/>
          <pc:sldMk cId="297004353" sldId="1503"/>
        </pc:sldMkLst>
        <pc:spChg chg="mod">
          <ac:chgData name="Winger, Marlon - FPAC-NRCS, UT" userId="S::marlon.winger@usda.gov::cf8e5516-53db-48d3-a570-af0e74063f92" providerId="AD" clId="Web-{C88E519B-192C-4E01-86B9-66FBF2CC2BD2}" dt="2025-03-13T18:59:03.374" v="3" actId="14100"/>
          <ac:spMkLst>
            <pc:docMk/>
            <pc:sldMk cId="297004353" sldId="1503"/>
            <ac:spMk id="3" creationId="{0ABF1C72-0056-DCCD-F2EE-24C11E4D8C90}"/>
          </ac:spMkLst>
        </pc:spChg>
      </pc:sldChg>
      <pc:sldChg chg="modNotes">
        <pc:chgData name="Winger, Marlon - FPAC-NRCS, UT" userId="S::marlon.winger@usda.gov::cf8e5516-53db-48d3-a570-af0e74063f92" providerId="AD" clId="Web-{C88E519B-192C-4E01-86B9-66FBF2CC2BD2}" dt="2025-03-13T19:12:29.571" v="164"/>
        <pc:sldMkLst>
          <pc:docMk/>
          <pc:sldMk cId="2067913537" sldId="1509"/>
        </pc:sldMkLst>
      </pc:sldChg>
      <pc:sldChg chg="modSp modNotes">
        <pc:chgData name="Winger, Marlon - FPAC-NRCS, UT" userId="S::marlon.winger@usda.gov::cf8e5516-53db-48d3-a570-af0e74063f92" providerId="AD" clId="Web-{C88E519B-192C-4E01-86B9-66FBF2CC2BD2}" dt="2025-03-13T19:15:28.433" v="173"/>
        <pc:sldMkLst>
          <pc:docMk/>
          <pc:sldMk cId="2829450898" sldId="1512"/>
        </pc:sldMkLst>
        <pc:spChg chg="mod">
          <ac:chgData name="Winger, Marlon - FPAC-NRCS, UT" userId="S::marlon.winger@usda.gov::cf8e5516-53db-48d3-a570-af0e74063f92" providerId="AD" clId="Web-{C88E519B-192C-4E01-86B9-66FBF2CC2BD2}" dt="2025-03-13T19:15:20.808" v="171" actId="20577"/>
          <ac:spMkLst>
            <pc:docMk/>
            <pc:sldMk cId="2829450898" sldId="1512"/>
            <ac:spMk id="3" creationId="{7CD03E9E-A7BE-4406-B9D0-9E8C11C594C8}"/>
          </ac:spMkLst>
        </pc:spChg>
      </pc:sldChg>
      <pc:sldChg chg="modNotes">
        <pc:chgData name="Winger, Marlon - FPAC-NRCS, UT" userId="S::marlon.winger@usda.gov::cf8e5516-53db-48d3-a570-af0e74063f92" providerId="AD" clId="Web-{C88E519B-192C-4E01-86B9-66FBF2CC2BD2}" dt="2025-03-13T19:11:27.039" v="161"/>
        <pc:sldMkLst>
          <pc:docMk/>
          <pc:sldMk cId="2908020714" sldId="1515"/>
        </pc:sldMkLst>
      </pc:sldChg>
    </pc:docChg>
  </pc:docChgLst>
  <pc:docChgLst>
    <pc:chgData name="Williams, Candiss - FPAC-NRCS, DC" userId="S::candiss.williams@usda.gov::b85c1431-9e2a-409a-8956-fc6a591eea4f" providerId="AD" clId="Web-{EC4BF5A4-6393-BC89-C033-A528B99DA39C}"/>
    <pc:docChg chg="mod modSld">
      <pc:chgData name="Williams, Candiss - FPAC-NRCS, DC" userId="S::candiss.williams@usda.gov::b85c1431-9e2a-409a-8956-fc6a591eea4f" providerId="AD" clId="Web-{EC4BF5A4-6393-BC89-C033-A528B99DA39C}" dt="2025-02-08T15:15:25.799" v="59" actId="1076"/>
      <pc:docMkLst>
        <pc:docMk/>
      </pc:docMkLst>
      <pc:sldChg chg="addSp delSp modSp delAnim">
        <pc:chgData name="Williams, Candiss - FPAC-NRCS, DC" userId="S::candiss.williams@usda.gov::b85c1431-9e2a-409a-8956-fc6a591eea4f" providerId="AD" clId="Web-{EC4BF5A4-6393-BC89-C033-A528B99DA39C}" dt="2025-02-08T15:11:21.534" v="21" actId="20577"/>
        <pc:sldMkLst>
          <pc:docMk/>
          <pc:sldMk cId="3573477700" sldId="860"/>
        </pc:sldMkLst>
        <pc:spChg chg="add mod">
          <ac:chgData name="Williams, Candiss - FPAC-NRCS, DC" userId="S::candiss.williams@usda.gov::b85c1431-9e2a-409a-8956-fc6a591eea4f" providerId="AD" clId="Web-{EC4BF5A4-6393-BC89-C033-A528B99DA39C}" dt="2025-02-08T15:11:21.534" v="21" actId="20577"/>
          <ac:spMkLst>
            <pc:docMk/>
            <pc:sldMk cId="3573477700" sldId="860"/>
            <ac:spMk id="2" creationId="{43F767CB-864F-7E1C-4BF8-988C21802B0E}"/>
          </ac:spMkLst>
        </pc:spChg>
        <pc:spChg chg="mod">
          <ac:chgData name="Williams, Candiss - FPAC-NRCS, DC" userId="S::candiss.williams@usda.gov::b85c1431-9e2a-409a-8956-fc6a591eea4f" providerId="AD" clId="Web-{EC4BF5A4-6393-BC89-C033-A528B99DA39C}" dt="2025-02-08T15:11:11.566" v="18" actId="14100"/>
          <ac:spMkLst>
            <pc:docMk/>
            <pc:sldMk cId="3573477700" sldId="860"/>
            <ac:spMk id="15" creationId="{F036B6CD-DFB7-4BDC-8072-9444EB8B3F2C}"/>
          </ac:spMkLst>
        </pc:spChg>
      </pc:sldChg>
      <pc:sldChg chg="modSp">
        <pc:chgData name="Williams, Candiss - FPAC-NRCS, DC" userId="S::candiss.williams@usda.gov::b85c1431-9e2a-409a-8956-fc6a591eea4f" providerId="AD" clId="Web-{EC4BF5A4-6393-BC89-C033-A528B99DA39C}" dt="2025-02-08T15:13:49.362" v="52" actId="20577"/>
        <pc:sldMkLst>
          <pc:docMk/>
          <pc:sldMk cId="1160156776" sldId="861"/>
        </pc:sldMkLst>
        <pc:spChg chg="mod">
          <ac:chgData name="Williams, Candiss - FPAC-NRCS, DC" userId="S::candiss.williams@usda.gov::b85c1431-9e2a-409a-8956-fc6a591eea4f" providerId="AD" clId="Web-{EC4BF5A4-6393-BC89-C033-A528B99DA39C}" dt="2025-02-08T15:13:49.362" v="52" actId="20577"/>
          <ac:spMkLst>
            <pc:docMk/>
            <pc:sldMk cId="1160156776" sldId="861"/>
            <ac:spMk id="10" creationId="{79816A5A-8EF0-4241-850B-3DF526F3BE82}"/>
          </ac:spMkLst>
        </pc:spChg>
      </pc:sldChg>
      <pc:sldChg chg="addSp delSp modSp delAnim">
        <pc:chgData name="Williams, Candiss - FPAC-NRCS, DC" userId="S::candiss.williams@usda.gov::b85c1431-9e2a-409a-8956-fc6a591eea4f" providerId="AD" clId="Web-{EC4BF5A4-6393-BC89-C033-A528B99DA39C}" dt="2025-02-08T15:13:16.018" v="49" actId="14100"/>
        <pc:sldMkLst>
          <pc:docMk/>
          <pc:sldMk cId="1529944221" sldId="1158"/>
        </pc:sldMkLst>
        <pc:spChg chg="add mod">
          <ac:chgData name="Williams, Candiss - FPAC-NRCS, DC" userId="S::candiss.williams@usda.gov::b85c1431-9e2a-409a-8956-fc6a591eea4f" providerId="AD" clId="Web-{EC4BF5A4-6393-BC89-C033-A528B99DA39C}" dt="2025-02-08T15:13:16.018" v="49" actId="14100"/>
          <ac:spMkLst>
            <pc:docMk/>
            <pc:sldMk cId="1529944221" sldId="1158"/>
            <ac:spMk id="4" creationId="{B83B54F9-7BF7-E338-448A-2D7E1D822B12}"/>
          </ac:spMkLst>
        </pc:spChg>
      </pc:sldChg>
      <pc:sldChg chg="delSp modSp">
        <pc:chgData name="Williams, Candiss - FPAC-NRCS, DC" userId="S::candiss.williams@usda.gov::b85c1431-9e2a-409a-8956-fc6a591eea4f" providerId="AD" clId="Web-{EC4BF5A4-6393-BC89-C033-A528B99DA39C}" dt="2025-02-08T15:14:47.800" v="56" actId="1076"/>
        <pc:sldMkLst>
          <pc:docMk/>
          <pc:sldMk cId="3873802227" sldId="1165"/>
        </pc:sldMkLst>
        <pc:spChg chg="mod">
          <ac:chgData name="Williams, Candiss - FPAC-NRCS, DC" userId="S::candiss.williams@usda.gov::b85c1431-9e2a-409a-8956-fc6a591eea4f" providerId="AD" clId="Web-{EC4BF5A4-6393-BC89-C033-A528B99DA39C}" dt="2025-02-08T15:14:47.800" v="56" actId="1076"/>
          <ac:spMkLst>
            <pc:docMk/>
            <pc:sldMk cId="3873802227" sldId="1165"/>
            <ac:spMk id="5" creationId="{28E8D780-BD88-C5E4-36D6-7FE287FF4F56}"/>
          </ac:spMkLst>
        </pc:spChg>
      </pc:sldChg>
      <pc:sldChg chg="modSp">
        <pc:chgData name="Williams, Candiss - FPAC-NRCS, DC" userId="S::candiss.williams@usda.gov::b85c1431-9e2a-409a-8956-fc6a591eea4f" providerId="AD" clId="Web-{EC4BF5A4-6393-BC89-C033-A528B99DA39C}" dt="2025-02-08T15:08:50.910" v="0" actId="20577"/>
        <pc:sldMkLst>
          <pc:docMk/>
          <pc:sldMk cId="747441947" sldId="1495"/>
        </pc:sldMkLst>
        <pc:spChg chg="mod">
          <ac:chgData name="Williams, Candiss - FPAC-NRCS, DC" userId="S::candiss.williams@usda.gov::b85c1431-9e2a-409a-8956-fc6a591eea4f" providerId="AD" clId="Web-{EC4BF5A4-6393-BC89-C033-A528B99DA39C}" dt="2025-02-08T15:08:50.910" v="0" actId="20577"/>
          <ac:spMkLst>
            <pc:docMk/>
            <pc:sldMk cId="747441947" sldId="1495"/>
            <ac:spMk id="18" creationId="{E4E3FDC8-D3B1-49C2-87F7-E60EAC52F6D5}"/>
          </ac:spMkLst>
        </pc:spChg>
      </pc:sldChg>
      <pc:sldChg chg="modSp">
        <pc:chgData name="Williams, Candiss - FPAC-NRCS, DC" userId="S::candiss.williams@usda.gov::b85c1431-9e2a-409a-8956-fc6a591eea4f" providerId="AD" clId="Web-{EC4BF5A4-6393-BC89-C033-A528B99DA39C}" dt="2025-02-08T15:15:25.799" v="59" actId="1076"/>
        <pc:sldMkLst>
          <pc:docMk/>
          <pc:sldMk cId="3480943896" sldId="1497"/>
        </pc:sldMkLst>
        <pc:picChg chg="mod">
          <ac:chgData name="Williams, Candiss - FPAC-NRCS, DC" userId="S::candiss.williams@usda.gov::b85c1431-9e2a-409a-8956-fc6a591eea4f" providerId="AD" clId="Web-{EC4BF5A4-6393-BC89-C033-A528B99DA39C}" dt="2025-02-08T15:15:25.799" v="59" actId="1076"/>
          <ac:picMkLst>
            <pc:docMk/>
            <pc:sldMk cId="3480943896" sldId="1497"/>
            <ac:picMk id="3074" creationId="{5E03341F-7F47-B118-FFA9-88F893E9D859}"/>
          </ac:picMkLst>
        </pc:picChg>
      </pc:sldChg>
    </pc:docChg>
  </pc:docChgLst>
  <pc:docChgLst>
    <pc:chgData name="Winger, Marlon - FPAC-NRCS, UT" userId="S::marlon.winger@usda.gov::cf8e5516-53db-48d3-a570-af0e74063f92" providerId="AD" clId="Web-{333FC0B4-DD0C-404A-924D-4271F06F6FEC}"/>
    <pc:docChg chg="modSld">
      <pc:chgData name="Winger, Marlon - FPAC-NRCS, UT" userId="S::marlon.winger@usda.gov::cf8e5516-53db-48d3-a570-af0e74063f92" providerId="AD" clId="Web-{333FC0B4-DD0C-404A-924D-4271F06F6FEC}" dt="2025-01-07T21:04:21.779" v="36"/>
      <pc:docMkLst>
        <pc:docMk/>
      </pc:docMkLst>
      <pc:sldChg chg="modSp">
        <pc:chgData name="Winger, Marlon - FPAC-NRCS, UT" userId="S::marlon.winger@usda.gov::cf8e5516-53db-48d3-a570-af0e74063f92" providerId="AD" clId="Web-{333FC0B4-DD0C-404A-924D-4271F06F6FEC}" dt="2025-01-07T21:00:59.546" v="12" actId="1076"/>
        <pc:sldMkLst>
          <pc:docMk/>
          <pc:sldMk cId="3188640147" sldId="606"/>
        </pc:sldMkLst>
        <pc:spChg chg="mod">
          <ac:chgData name="Winger, Marlon - FPAC-NRCS, UT" userId="S::marlon.winger@usda.gov::cf8e5516-53db-48d3-a570-af0e74063f92" providerId="AD" clId="Web-{333FC0B4-DD0C-404A-924D-4271F06F6FEC}" dt="2025-01-07T21:00:59.546" v="12" actId="1076"/>
          <ac:spMkLst>
            <pc:docMk/>
            <pc:sldMk cId="3188640147" sldId="606"/>
            <ac:spMk id="10" creationId="{181D6050-0BE2-4F1A-AF0D-5FCA12B84399}"/>
          </ac:spMkLst>
        </pc:spChg>
        <pc:picChg chg="mod">
          <ac:chgData name="Winger, Marlon - FPAC-NRCS, UT" userId="S::marlon.winger@usda.gov::cf8e5516-53db-48d3-a570-af0e74063f92" providerId="AD" clId="Web-{333FC0B4-DD0C-404A-924D-4271F06F6FEC}" dt="2025-01-07T21:00:51.124" v="11" actId="1076"/>
          <ac:picMkLst>
            <pc:docMk/>
            <pc:sldMk cId="3188640147" sldId="606"/>
            <ac:picMk id="8" creationId="{7F9AAC53-48B1-43CD-868E-B750FE1EBCB1}"/>
          </ac:picMkLst>
        </pc:picChg>
      </pc:sldChg>
      <pc:sldChg chg="modSp">
        <pc:chgData name="Winger, Marlon - FPAC-NRCS, UT" userId="S::marlon.winger@usda.gov::cf8e5516-53db-48d3-a570-af0e74063f92" providerId="AD" clId="Web-{333FC0B4-DD0C-404A-924D-4271F06F6FEC}" dt="2025-01-07T20:59:38.281" v="0"/>
        <pc:sldMkLst>
          <pc:docMk/>
          <pc:sldMk cId="3573477700" sldId="860"/>
        </pc:sldMkLst>
        <pc:picChg chg="mod">
          <ac:chgData name="Winger, Marlon - FPAC-NRCS, UT" userId="S::marlon.winger@usda.gov::cf8e5516-53db-48d3-a570-af0e74063f92" providerId="AD" clId="Web-{333FC0B4-DD0C-404A-924D-4271F06F6FEC}" dt="2025-01-07T20:59:38.281" v="0"/>
          <ac:picMkLst>
            <pc:docMk/>
            <pc:sldMk cId="3573477700" sldId="860"/>
            <ac:picMk id="8" creationId="{319D74FE-C799-457B-AD2D-722C13C47C73}"/>
          </ac:picMkLst>
        </pc:picChg>
      </pc:sldChg>
      <pc:sldChg chg="modSp">
        <pc:chgData name="Winger, Marlon - FPAC-NRCS, UT" userId="S::marlon.winger@usda.gov::cf8e5516-53db-48d3-a570-af0e74063f92" providerId="AD" clId="Web-{333FC0B4-DD0C-404A-924D-4271F06F6FEC}" dt="2025-01-07T21:00:23.718" v="6"/>
        <pc:sldMkLst>
          <pc:docMk/>
          <pc:sldMk cId="1160156776" sldId="861"/>
        </pc:sldMkLst>
        <pc:picChg chg="mod">
          <ac:chgData name="Winger, Marlon - FPAC-NRCS, UT" userId="S::marlon.winger@usda.gov::cf8e5516-53db-48d3-a570-af0e74063f92" providerId="AD" clId="Web-{333FC0B4-DD0C-404A-924D-4271F06F6FEC}" dt="2025-01-07T21:00:23.718" v="6"/>
          <ac:picMkLst>
            <pc:docMk/>
            <pc:sldMk cId="1160156776" sldId="861"/>
            <ac:picMk id="4" creationId="{A5159FD4-626E-B9BD-D195-F3DACCC1520A}"/>
          </ac:picMkLst>
        </pc:picChg>
      </pc:sldChg>
      <pc:sldChg chg="modSp">
        <pc:chgData name="Winger, Marlon - FPAC-NRCS, UT" userId="S::marlon.winger@usda.gov::cf8e5516-53db-48d3-a570-af0e74063f92" providerId="AD" clId="Web-{333FC0B4-DD0C-404A-924D-4271F06F6FEC}" dt="2025-01-07T21:00:12.749" v="5"/>
        <pc:sldMkLst>
          <pc:docMk/>
          <pc:sldMk cId="1529944221" sldId="1158"/>
        </pc:sldMkLst>
        <pc:picChg chg="mod">
          <ac:chgData name="Winger, Marlon - FPAC-NRCS, UT" userId="S::marlon.winger@usda.gov::cf8e5516-53db-48d3-a570-af0e74063f92" providerId="AD" clId="Web-{333FC0B4-DD0C-404A-924D-4271F06F6FEC}" dt="2025-01-07T21:00:12.749" v="5"/>
          <ac:picMkLst>
            <pc:docMk/>
            <pc:sldMk cId="1529944221" sldId="1158"/>
            <ac:picMk id="7" creationId="{C21537D0-9A98-D96B-2EB8-6AC5FED9ECB2}"/>
          </ac:picMkLst>
        </pc:picChg>
        <pc:picChg chg="mod">
          <ac:chgData name="Winger, Marlon - FPAC-NRCS, UT" userId="S::marlon.winger@usda.gov::cf8e5516-53db-48d3-a570-af0e74063f92" providerId="AD" clId="Web-{333FC0B4-DD0C-404A-924D-4271F06F6FEC}" dt="2025-01-07T21:00:07.609" v="4"/>
          <ac:picMkLst>
            <pc:docMk/>
            <pc:sldMk cId="1529944221" sldId="1158"/>
            <ac:picMk id="9" creationId="{4F646819-2063-DDE8-3695-65E9F901BD30}"/>
          </ac:picMkLst>
        </pc:picChg>
      </pc:sldChg>
      <pc:sldChg chg="modSp">
        <pc:chgData name="Winger, Marlon - FPAC-NRCS, UT" userId="S::marlon.winger@usda.gov::cf8e5516-53db-48d3-a570-af0e74063f92" providerId="AD" clId="Web-{333FC0B4-DD0C-404A-924D-4271F06F6FEC}" dt="2025-01-07T20:59:46.281" v="1"/>
        <pc:sldMkLst>
          <pc:docMk/>
          <pc:sldMk cId="1187175710" sldId="1172"/>
        </pc:sldMkLst>
        <pc:picChg chg="mod">
          <ac:chgData name="Winger, Marlon - FPAC-NRCS, UT" userId="S::marlon.winger@usda.gov::cf8e5516-53db-48d3-a570-af0e74063f92" providerId="AD" clId="Web-{333FC0B4-DD0C-404A-924D-4271F06F6FEC}" dt="2025-01-07T20:59:46.281" v="1"/>
          <ac:picMkLst>
            <pc:docMk/>
            <pc:sldMk cId="1187175710" sldId="1172"/>
            <ac:picMk id="5" creationId="{ED1E6CDF-7F12-7C85-099A-CF0683404D7D}"/>
          </ac:picMkLst>
        </pc:picChg>
      </pc:sldChg>
      <pc:sldChg chg="modSp">
        <pc:chgData name="Winger, Marlon - FPAC-NRCS, UT" userId="S::marlon.winger@usda.gov::cf8e5516-53db-48d3-a570-af0e74063f92" providerId="AD" clId="Web-{333FC0B4-DD0C-404A-924D-4271F06F6FEC}" dt="2025-01-07T20:59:58.296" v="3" actId="1076"/>
        <pc:sldMkLst>
          <pc:docMk/>
          <pc:sldMk cId="479040964" sldId="1175"/>
        </pc:sldMkLst>
        <pc:picChg chg="mod">
          <ac:chgData name="Winger, Marlon - FPAC-NRCS, UT" userId="S::marlon.winger@usda.gov::cf8e5516-53db-48d3-a570-af0e74063f92" providerId="AD" clId="Web-{333FC0B4-DD0C-404A-924D-4271F06F6FEC}" dt="2025-01-07T20:59:58.296" v="3" actId="1076"/>
          <ac:picMkLst>
            <pc:docMk/>
            <pc:sldMk cId="479040964" sldId="1175"/>
            <ac:picMk id="5" creationId="{EC9106CE-B0C7-45AC-30FC-27CF0622CF2D}"/>
          </ac:picMkLst>
        </pc:picChg>
      </pc:sldChg>
      <pc:sldChg chg="modSp">
        <pc:chgData name="Winger, Marlon - FPAC-NRCS, UT" userId="S::marlon.winger@usda.gov::cf8e5516-53db-48d3-a570-af0e74063f92" providerId="AD" clId="Web-{333FC0B4-DD0C-404A-924D-4271F06F6FEC}" dt="2025-01-07T21:01:08.968" v="13"/>
        <pc:sldMkLst>
          <pc:docMk/>
          <pc:sldMk cId="2180558740" sldId="1183"/>
        </pc:sldMkLst>
        <pc:picChg chg="mod">
          <ac:chgData name="Winger, Marlon - FPAC-NRCS, UT" userId="S::marlon.winger@usda.gov::cf8e5516-53db-48d3-a570-af0e74063f92" providerId="AD" clId="Web-{333FC0B4-DD0C-404A-924D-4271F06F6FEC}" dt="2025-01-07T21:01:08.968" v="13"/>
          <ac:picMkLst>
            <pc:docMk/>
            <pc:sldMk cId="2180558740" sldId="1183"/>
            <ac:picMk id="5" creationId="{7E5C1686-47EC-D7E9-C793-24E833A80277}"/>
          </ac:picMkLst>
        </pc:picChg>
      </pc:sldChg>
      <pc:sldChg chg="modSp">
        <pc:chgData name="Winger, Marlon - FPAC-NRCS, UT" userId="S::marlon.winger@usda.gov::cf8e5516-53db-48d3-a570-af0e74063f92" providerId="AD" clId="Web-{333FC0B4-DD0C-404A-924D-4271F06F6FEC}" dt="2025-01-07T21:01:37.530" v="15"/>
        <pc:sldMkLst>
          <pc:docMk/>
          <pc:sldMk cId="4062717388" sldId="1498"/>
        </pc:sldMkLst>
        <pc:picChg chg="mod">
          <ac:chgData name="Winger, Marlon - FPAC-NRCS, UT" userId="S::marlon.winger@usda.gov::cf8e5516-53db-48d3-a570-af0e74063f92" providerId="AD" clId="Web-{333FC0B4-DD0C-404A-924D-4271F06F6FEC}" dt="2025-01-07T21:01:37.530" v="15"/>
          <ac:picMkLst>
            <pc:docMk/>
            <pc:sldMk cId="4062717388" sldId="1498"/>
            <ac:picMk id="3" creationId="{F30A5783-D8B3-D8A3-33D5-4FC858C21903}"/>
          </ac:picMkLst>
        </pc:picChg>
      </pc:sldChg>
      <pc:sldChg chg="modSp">
        <pc:chgData name="Winger, Marlon - FPAC-NRCS, UT" userId="S::marlon.winger@usda.gov::cf8e5516-53db-48d3-a570-af0e74063f92" providerId="AD" clId="Web-{333FC0B4-DD0C-404A-924D-4271F06F6FEC}" dt="2025-01-07T21:01:27.139" v="14"/>
        <pc:sldMkLst>
          <pc:docMk/>
          <pc:sldMk cId="4125146759" sldId="1499"/>
        </pc:sldMkLst>
        <pc:picChg chg="mod">
          <ac:chgData name="Winger, Marlon - FPAC-NRCS, UT" userId="S::marlon.winger@usda.gov::cf8e5516-53db-48d3-a570-af0e74063f92" providerId="AD" clId="Web-{333FC0B4-DD0C-404A-924D-4271F06F6FEC}" dt="2025-01-07T21:01:27.139" v="14"/>
          <ac:picMkLst>
            <pc:docMk/>
            <pc:sldMk cId="4125146759" sldId="1499"/>
            <ac:picMk id="3" creationId="{BDDC5403-B89C-8509-E18E-4E3D2ABFBA2A}"/>
          </ac:picMkLst>
        </pc:picChg>
      </pc:sldChg>
      <pc:sldChg chg="modSp">
        <pc:chgData name="Winger, Marlon - FPAC-NRCS, UT" userId="S::marlon.winger@usda.gov::cf8e5516-53db-48d3-a570-af0e74063f92" providerId="AD" clId="Web-{333FC0B4-DD0C-404A-924D-4271F06F6FEC}" dt="2025-01-07T21:01:52.624" v="17"/>
        <pc:sldMkLst>
          <pc:docMk/>
          <pc:sldMk cId="1522204610" sldId="1500"/>
        </pc:sldMkLst>
        <pc:picChg chg="mod">
          <ac:chgData name="Winger, Marlon - FPAC-NRCS, UT" userId="S::marlon.winger@usda.gov::cf8e5516-53db-48d3-a570-af0e74063f92" providerId="AD" clId="Web-{333FC0B4-DD0C-404A-924D-4271F06F6FEC}" dt="2025-01-07T21:01:48.186" v="16"/>
          <ac:picMkLst>
            <pc:docMk/>
            <pc:sldMk cId="1522204610" sldId="1500"/>
            <ac:picMk id="3" creationId="{DFCBD57F-9B08-92E4-2A94-8717680AECB5}"/>
          </ac:picMkLst>
        </pc:picChg>
        <pc:picChg chg="mod">
          <ac:chgData name="Winger, Marlon - FPAC-NRCS, UT" userId="S::marlon.winger@usda.gov::cf8e5516-53db-48d3-a570-af0e74063f92" providerId="AD" clId="Web-{333FC0B4-DD0C-404A-924D-4271F06F6FEC}" dt="2025-01-07T21:01:52.624" v="17"/>
          <ac:picMkLst>
            <pc:docMk/>
            <pc:sldMk cId="1522204610" sldId="1500"/>
            <ac:picMk id="5" creationId="{4D6E3E40-0D56-F847-AD55-FE9D551E1CAC}"/>
          </ac:picMkLst>
        </pc:picChg>
      </pc:sldChg>
      <pc:sldChg chg="modSp">
        <pc:chgData name="Winger, Marlon - FPAC-NRCS, UT" userId="S::marlon.winger@usda.gov::cf8e5516-53db-48d3-a570-af0e74063f92" providerId="AD" clId="Web-{333FC0B4-DD0C-404A-924D-4271F06F6FEC}" dt="2025-01-07T21:02:00.952" v="18"/>
        <pc:sldMkLst>
          <pc:docMk/>
          <pc:sldMk cId="1886533656" sldId="1501"/>
        </pc:sldMkLst>
        <pc:picChg chg="mod">
          <ac:chgData name="Winger, Marlon - FPAC-NRCS, UT" userId="S::marlon.winger@usda.gov::cf8e5516-53db-48d3-a570-af0e74063f92" providerId="AD" clId="Web-{333FC0B4-DD0C-404A-924D-4271F06F6FEC}" dt="2025-01-07T21:02:00.952" v="18"/>
          <ac:picMkLst>
            <pc:docMk/>
            <pc:sldMk cId="1886533656" sldId="1501"/>
            <ac:picMk id="4" creationId="{674EE349-D87F-D8D6-511A-6426B5BBEEA6}"/>
          </ac:picMkLst>
        </pc:picChg>
      </pc:sldChg>
      <pc:sldChg chg="modSp">
        <pc:chgData name="Winger, Marlon - FPAC-NRCS, UT" userId="S::marlon.winger@usda.gov::cf8e5516-53db-48d3-a570-af0e74063f92" providerId="AD" clId="Web-{333FC0B4-DD0C-404A-924D-4271F06F6FEC}" dt="2025-01-07T21:02:17.280" v="20" actId="1076"/>
        <pc:sldMkLst>
          <pc:docMk/>
          <pc:sldMk cId="3339828348" sldId="1502"/>
        </pc:sldMkLst>
        <pc:picChg chg="mod">
          <ac:chgData name="Winger, Marlon - FPAC-NRCS, UT" userId="S::marlon.winger@usda.gov::cf8e5516-53db-48d3-a570-af0e74063f92" providerId="AD" clId="Web-{333FC0B4-DD0C-404A-924D-4271F06F6FEC}" dt="2025-01-07T21:02:17.280" v="20" actId="1076"/>
          <ac:picMkLst>
            <pc:docMk/>
            <pc:sldMk cId="3339828348" sldId="1502"/>
            <ac:picMk id="4" creationId="{55139555-AFCF-5717-FE88-C1707E708BBD}"/>
          </ac:picMkLst>
        </pc:picChg>
      </pc:sldChg>
      <pc:sldChg chg="modSp">
        <pc:chgData name="Winger, Marlon - FPAC-NRCS, UT" userId="S::marlon.winger@usda.gov::cf8e5516-53db-48d3-a570-af0e74063f92" providerId="AD" clId="Web-{333FC0B4-DD0C-404A-924D-4271F06F6FEC}" dt="2025-01-07T21:02:24.233" v="21"/>
        <pc:sldMkLst>
          <pc:docMk/>
          <pc:sldMk cId="1295816176" sldId="1505"/>
        </pc:sldMkLst>
        <pc:picChg chg="mod">
          <ac:chgData name="Winger, Marlon - FPAC-NRCS, UT" userId="S::marlon.winger@usda.gov::cf8e5516-53db-48d3-a570-af0e74063f92" providerId="AD" clId="Web-{333FC0B4-DD0C-404A-924D-4271F06F6FEC}" dt="2025-01-07T21:02:24.233" v="21"/>
          <ac:picMkLst>
            <pc:docMk/>
            <pc:sldMk cId="1295816176" sldId="1505"/>
            <ac:picMk id="3" creationId="{BBB49193-5C14-9168-250A-D723EDD540FC}"/>
          </ac:picMkLst>
        </pc:picChg>
      </pc:sldChg>
      <pc:sldChg chg="modSp">
        <pc:chgData name="Winger, Marlon - FPAC-NRCS, UT" userId="S::marlon.winger@usda.gov::cf8e5516-53db-48d3-a570-af0e74063f92" providerId="AD" clId="Web-{333FC0B4-DD0C-404A-924D-4271F06F6FEC}" dt="2025-01-07T21:02:31.905" v="22"/>
        <pc:sldMkLst>
          <pc:docMk/>
          <pc:sldMk cId="1380030601" sldId="1506"/>
        </pc:sldMkLst>
        <pc:picChg chg="mod">
          <ac:chgData name="Winger, Marlon - FPAC-NRCS, UT" userId="S::marlon.winger@usda.gov::cf8e5516-53db-48d3-a570-af0e74063f92" providerId="AD" clId="Web-{333FC0B4-DD0C-404A-924D-4271F06F6FEC}" dt="2025-01-07T21:02:31.905" v="22"/>
          <ac:picMkLst>
            <pc:docMk/>
            <pc:sldMk cId="1380030601" sldId="1506"/>
            <ac:picMk id="5122" creationId="{632D53E3-5AA4-A33C-5D38-EC8ED396DAD0}"/>
          </ac:picMkLst>
        </pc:picChg>
      </pc:sldChg>
      <pc:sldChg chg="modSp">
        <pc:chgData name="Winger, Marlon - FPAC-NRCS, UT" userId="S::marlon.winger@usda.gov::cf8e5516-53db-48d3-a570-af0e74063f92" providerId="AD" clId="Web-{333FC0B4-DD0C-404A-924D-4271F06F6FEC}" dt="2025-01-07T21:02:41.170" v="23"/>
        <pc:sldMkLst>
          <pc:docMk/>
          <pc:sldMk cId="2422997742" sldId="1507"/>
        </pc:sldMkLst>
        <pc:picChg chg="mod">
          <ac:chgData name="Winger, Marlon - FPAC-NRCS, UT" userId="S::marlon.winger@usda.gov::cf8e5516-53db-48d3-a570-af0e74063f92" providerId="AD" clId="Web-{333FC0B4-DD0C-404A-924D-4271F06F6FEC}" dt="2025-01-07T21:02:41.170" v="23"/>
          <ac:picMkLst>
            <pc:docMk/>
            <pc:sldMk cId="2422997742" sldId="1507"/>
            <ac:picMk id="5" creationId="{5A93E6FE-713A-AAF0-D45D-F13DC9E734FF}"/>
          </ac:picMkLst>
        </pc:picChg>
      </pc:sldChg>
      <pc:sldChg chg="modSp">
        <pc:chgData name="Winger, Marlon - FPAC-NRCS, UT" userId="S::marlon.winger@usda.gov::cf8e5516-53db-48d3-a570-af0e74063f92" providerId="AD" clId="Web-{333FC0B4-DD0C-404A-924D-4271F06F6FEC}" dt="2025-01-07T21:02:59.436" v="25" actId="14100"/>
        <pc:sldMkLst>
          <pc:docMk/>
          <pc:sldMk cId="2067913537" sldId="1509"/>
        </pc:sldMkLst>
        <pc:picChg chg="mod">
          <ac:chgData name="Winger, Marlon - FPAC-NRCS, UT" userId="S::marlon.winger@usda.gov::cf8e5516-53db-48d3-a570-af0e74063f92" providerId="AD" clId="Web-{333FC0B4-DD0C-404A-924D-4271F06F6FEC}" dt="2025-01-07T21:02:59.436" v="25" actId="14100"/>
          <ac:picMkLst>
            <pc:docMk/>
            <pc:sldMk cId="2067913537" sldId="1509"/>
            <ac:picMk id="5" creationId="{C5E38796-833D-DC9E-211B-B18D34392F25}"/>
          </ac:picMkLst>
        </pc:picChg>
        <pc:picChg chg="mod">
          <ac:chgData name="Winger, Marlon - FPAC-NRCS, UT" userId="S::marlon.winger@usda.gov::cf8e5516-53db-48d3-a570-af0e74063f92" providerId="AD" clId="Web-{333FC0B4-DD0C-404A-924D-4271F06F6FEC}" dt="2025-01-07T21:02:55.186" v="24" actId="1076"/>
          <ac:picMkLst>
            <pc:docMk/>
            <pc:sldMk cId="2067913537" sldId="1509"/>
            <ac:picMk id="7" creationId="{D28492B8-ECA1-7A38-A36F-039BD42B8BBB}"/>
          </ac:picMkLst>
        </pc:picChg>
      </pc:sldChg>
      <pc:sldChg chg="modSp">
        <pc:chgData name="Winger, Marlon - FPAC-NRCS, UT" userId="S::marlon.winger@usda.gov::cf8e5516-53db-48d3-a570-af0e74063f92" providerId="AD" clId="Web-{333FC0B4-DD0C-404A-924D-4271F06F6FEC}" dt="2025-01-07T21:03:10.451" v="26"/>
        <pc:sldMkLst>
          <pc:docMk/>
          <pc:sldMk cId="3936768735" sldId="1511"/>
        </pc:sldMkLst>
        <pc:picChg chg="mod">
          <ac:chgData name="Winger, Marlon - FPAC-NRCS, UT" userId="S::marlon.winger@usda.gov::cf8e5516-53db-48d3-a570-af0e74063f92" providerId="AD" clId="Web-{333FC0B4-DD0C-404A-924D-4271F06F6FEC}" dt="2025-01-07T21:03:10.451" v="26"/>
          <ac:picMkLst>
            <pc:docMk/>
            <pc:sldMk cId="3936768735" sldId="1511"/>
            <ac:picMk id="6146" creationId="{7E39FCA8-5978-4232-B361-80D7BCD6765E}"/>
          </ac:picMkLst>
        </pc:picChg>
      </pc:sldChg>
      <pc:sldChg chg="modSp">
        <pc:chgData name="Winger, Marlon - FPAC-NRCS, UT" userId="S::marlon.winger@usda.gov::cf8e5516-53db-48d3-a570-af0e74063f92" providerId="AD" clId="Web-{333FC0B4-DD0C-404A-924D-4271F06F6FEC}" dt="2025-01-07T21:03:29.982" v="27"/>
        <pc:sldMkLst>
          <pc:docMk/>
          <pc:sldMk cId="2829450898" sldId="1512"/>
        </pc:sldMkLst>
        <pc:picChg chg="mod">
          <ac:chgData name="Winger, Marlon - FPAC-NRCS, UT" userId="S::marlon.winger@usda.gov::cf8e5516-53db-48d3-a570-af0e74063f92" providerId="AD" clId="Web-{333FC0B4-DD0C-404A-924D-4271F06F6FEC}" dt="2025-01-07T21:03:29.982" v="27"/>
          <ac:picMkLst>
            <pc:docMk/>
            <pc:sldMk cId="2829450898" sldId="1512"/>
            <ac:picMk id="2" creationId="{579C3CDA-DB82-7CBB-315B-293526A9721D}"/>
          </ac:picMkLst>
        </pc:picChg>
      </pc:sldChg>
      <pc:sldChg chg="modSp">
        <pc:chgData name="Winger, Marlon - FPAC-NRCS, UT" userId="S::marlon.winger@usda.gov::cf8e5516-53db-48d3-a570-af0e74063f92" providerId="AD" clId="Web-{333FC0B4-DD0C-404A-924D-4271F06F6FEC}" dt="2025-01-07T21:03:39.420" v="28"/>
        <pc:sldMkLst>
          <pc:docMk/>
          <pc:sldMk cId="1039753283" sldId="1514"/>
        </pc:sldMkLst>
        <pc:picChg chg="mod">
          <ac:chgData name="Winger, Marlon - FPAC-NRCS, UT" userId="S::marlon.winger@usda.gov::cf8e5516-53db-48d3-a570-af0e74063f92" providerId="AD" clId="Web-{333FC0B4-DD0C-404A-924D-4271F06F6FEC}" dt="2025-01-07T21:03:39.420" v="28"/>
          <ac:picMkLst>
            <pc:docMk/>
            <pc:sldMk cId="1039753283" sldId="1514"/>
            <ac:picMk id="3" creationId="{541BDF4A-4337-2521-556F-0C51BFAD39E2}"/>
          </ac:picMkLst>
        </pc:picChg>
      </pc:sldChg>
      <pc:sldChg chg="modSp">
        <pc:chgData name="Winger, Marlon - FPAC-NRCS, UT" userId="S::marlon.winger@usda.gov::cf8e5516-53db-48d3-a570-af0e74063f92" providerId="AD" clId="Web-{333FC0B4-DD0C-404A-924D-4271F06F6FEC}" dt="2025-01-07T21:04:14.123" v="35" actId="1076"/>
        <pc:sldMkLst>
          <pc:docMk/>
          <pc:sldMk cId="2908020714" sldId="1515"/>
        </pc:sldMkLst>
        <pc:picChg chg="mod">
          <ac:chgData name="Winger, Marlon - FPAC-NRCS, UT" userId="S::marlon.winger@usda.gov::cf8e5516-53db-48d3-a570-af0e74063f92" providerId="AD" clId="Web-{333FC0B4-DD0C-404A-924D-4271F06F6FEC}" dt="2025-01-07T21:03:48.279" v="29"/>
          <ac:picMkLst>
            <pc:docMk/>
            <pc:sldMk cId="2908020714" sldId="1515"/>
            <ac:picMk id="2" creationId="{FAE71C45-B749-0AFB-359D-B800DD165480}"/>
          </ac:picMkLst>
        </pc:picChg>
        <pc:picChg chg="mod">
          <ac:chgData name="Winger, Marlon - FPAC-NRCS, UT" userId="S::marlon.winger@usda.gov::cf8e5516-53db-48d3-a570-af0e74063f92" providerId="AD" clId="Web-{333FC0B4-DD0C-404A-924D-4271F06F6FEC}" dt="2025-01-07T21:04:10.201" v="34" actId="1076"/>
          <ac:picMkLst>
            <pc:docMk/>
            <pc:sldMk cId="2908020714" sldId="1515"/>
            <ac:picMk id="3" creationId="{A4D00B93-A5CB-1FAE-F89B-44E27370606F}"/>
          </ac:picMkLst>
        </pc:picChg>
        <pc:picChg chg="mod">
          <ac:chgData name="Winger, Marlon - FPAC-NRCS, UT" userId="S::marlon.winger@usda.gov::cf8e5516-53db-48d3-a570-af0e74063f92" providerId="AD" clId="Web-{333FC0B4-DD0C-404A-924D-4271F06F6FEC}" dt="2025-01-07T21:04:08.420" v="33" actId="1076"/>
          <ac:picMkLst>
            <pc:docMk/>
            <pc:sldMk cId="2908020714" sldId="1515"/>
            <ac:picMk id="4" creationId="{E8D92340-5740-12C1-A010-8AE61EBEBA2C}"/>
          </ac:picMkLst>
        </pc:picChg>
        <pc:picChg chg="mod">
          <ac:chgData name="Winger, Marlon - FPAC-NRCS, UT" userId="S::marlon.winger@usda.gov::cf8e5516-53db-48d3-a570-af0e74063f92" providerId="AD" clId="Web-{333FC0B4-DD0C-404A-924D-4271F06F6FEC}" dt="2025-01-07T21:04:14.123" v="35" actId="1076"/>
          <ac:picMkLst>
            <pc:docMk/>
            <pc:sldMk cId="2908020714" sldId="1515"/>
            <ac:picMk id="7" creationId="{03555BF1-282C-E06A-A816-E94BBA87050D}"/>
          </ac:picMkLst>
        </pc:picChg>
      </pc:sldChg>
      <pc:sldChg chg="modSp">
        <pc:chgData name="Winger, Marlon - FPAC-NRCS, UT" userId="S::marlon.winger@usda.gov::cf8e5516-53db-48d3-a570-af0e74063f92" providerId="AD" clId="Web-{333FC0B4-DD0C-404A-924D-4271F06F6FEC}" dt="2025-01-07T21:04:21.779" v="36"/>
        <pc:sldMkLst>
          <pc:docMk/>
          <pc:sldMk cId="1775550166" sldId="1516"/>
        </pc:sldMkLst>
        <pc:picChg chg="mod">
          <ac:chgData name="Winger, Marlon - FPAC-NRCS, UT" userId="S::marlon.winger@usda.gov::cf8e5516-53db-48d3-a570-af0e74063f92" providerId="AD" clId="Web-{333FC0B4-DD0C-404A-924D-4271F06F6FEC}" dt="2025-01-07T21:04:21.779" v="36"/>
          <ac:picMkLst>
            <pc:docMk/>
            <pc:sldMk cId="1775550166" sldId="1516"/>
            <ac:picMk id="2" creationId="{F32E8664-1C06-606A-8BE4-57CE761C5858}"/>
          </ac:picMkLst>
        </pc:picChg>
      </pc:sldChg>
    </pc:docChg>
  </pc:docChgLst>
  <pc:docChgLst>
    <pc:chgData name="Winger, Marlon - FPAC-NRCS, UT" userId="S::marlon.winger@usda.gov::cf8e5516-53db-48d3-a570-af0e74063f92" providerId="AD" clId="Web-{20203A52-AF7C-4C01-978C-8FFAB07C4938}"/>
    <pc:docChg chg="modSld">
      <pc:chgData name="Winger, Marlon - FPAC-NRCS, UT" userId="S::marlon.winger@usda.gov::cf8e5516-53db-48d3-a570-af0e74063f92" providerId="AD" clId="Web-{20203A52-AF7C-4C01-978C-8FFAB07C4938}" dt="2025-03-12T18:28:16.974" v="158"/>
      <pc:docMkLst>
        <pc:docMk/>
      </pc:docMkLst>
      <pc:sldChg chg="modSp modNotes">
        <pc:chgData name="Winger, Marlon - FPAC-NRCS, UT" userId="S::marlon.winger@usda.gov::cf8e5516-53db-48d3-a570-af0e74063f92" providerId="AD" clId="Web-{20203A52-AF7C-4C01-978C-8FFAB07C4938}" dt="2025-03-12T18:20:45.585" v="36" actId="1076"/>
        <pc:sldMkLst>
          <pc:docMk/>
          <pc:sldMk cId="1886533656" sldId="1501"/>
        </pc:sldMkLst>
        <pc:spChg chg="mod">
          <ac:chgData name="Winger, Marlon - FPAC-NRCS, UT" userId="S::marlon.winger@usda.gov::cf8e5516-53db-48d3-a570-af0e74063f92" providerId="AD" clId="Web-{20203A52-AF7C-4C01-978C-8FFAB07C4938}" dt="2025-03-12T18:20:45.585" v="36" actId="1076"/>
          <ac:spMkLst>
            <pc:docMk/>
            <pc:sldMk cId="1886533656" sldId="1501"/>
            <ac:spMk id="2" creationId="{CCCEE5E4-03BC-198D-0473-01EC65522A90}"/>
          </ac:spMkLst>
        </pc:spChg>
      </pc:sldChg>
      <pc:sldChg chg="modSp modNotes">
        <pc:chgData name="Winger, Marlon - FPAC-NRCS, UT" userId="S::marlon.winger@usda.gov::cf8e5516-53db-48d3-a570-af0e74063f92" providerId="AD" clId="Web-{20203A52-AF7C-4C01-978C-8FFAB07C4938}" dt="2025-03-12T18:25:36.271" v="126"/>
        <pc:sldMkLst>
          <pc:docMk/>
          <pc:sldMk cId="3339828348" sldId="1502"/>
        </pc:sldMkLst>
        <pc:spChg chg="mod">
          <ac:chgData name="Winger, Marlon - FPAC-NRCS, UT" userId="S::marlon.winger@usda.gov::cf8e5516-53db-48d3-a570-af0e74063f92" providerId="AD" clId="Web-{20203A52-AF7C-4C01-978C-8FFAB07C4938}" dt="2025-03-12T18:21:24.569" v="37" actId="1076"/>
          <ac:spMkLst>
            <pc:docMk/>
            <pc:sldMk cId="3339828348" sldId="1502"/>
            <ac:spMk id="2" creationId="{7CB434B0-E7A7-4F4D-88EF-E35741EB04A2}"/>
          </ac:spMkLst>
        </pc:spChg>
        <pc:spChg chg="mod">
          <ac:chgData name="Winger, Marlon - FPAC-NRCS, UT" userId="S::marlon.winger@usda.gov::cf8e5516-53db-48d3-a570-af0e74063f92" providerId="AD" clId="Web-{20203A52-AF7C-4C01-978C-8FFAB07C4938}" dt="2025-03-12T18:24:43.147" v="77" actId="20577"/>
          <ac:spMkLst>
            <pc:docMk/>
            <pc:sldMk cId="3339828348" sldId="1502"/>
            <ac:spMk id="3" creationId="{7DE223E2-DBB0-CD9E-C12C-86DB539AC80B}"/>
          </ac:spMkLst>
        </pc:spChg>
      </pc:sldChg>
      <pc:sldChg chg="modNotes">
        <pc:chgData name="Winger, Marlon - FPAC-NRCS, UT" userId="S::marlon.winger@usda.gov::cf8e5516-53db-48d3-a570-af0e74063f92" providerId="AD" clId="Web-{20203A52-AF7C-4C01-978C-8FFAB07C4938}" dt="2025-03-12T18:28:16.974" v="158"/>
        <pc:sldMkLst>
          <pc:docMk/>
          <pc:sldMk cId="297004353" sldId="1503"/>
        </pc:sldMkLst>
      </pc:sldChg>
    </pc:docChg>
  </pc:docChgLst>
  <pc:docChgLst>
    <pc:chgData name="Winger, Marlon - FPAC-NRCS, UT" userId="S::marlon.winger@usda.gov::cf8e5516-53db-48d3-a570-af0e74063f92" providerId="AD" clId="Web-{61FF83A9-FA3B-4075-8335-5F98AAC88AEF}"/>
    <pc:docChg chg="modSld">
      <pc:chgData name="Winger, Marlon - FPAC-NRCS, UT" userId="S::marlon.winger@usda.gov::cf8e5516-53db-48d3-a570-af0e74063f92" providerId="AD" clId="Web-{61FF83A9-FA3B-4075-8335-5F98AAC88AEF}" dt="2025-03-05T16:52:20.548" v="193"/>
      <pc:docMkLst>
        <pc:docMk/>
      </pc:docMkLst>
      <pc:sldChg chg="modSp modNotes">
        <pc:chgData name="Winger, Marlon - FPAC-NRCS, UT" userId="S::marlon.winger@usda.gov::cf8e5516-53db-48d3-a570-af0e74063f92" providerId="AD" clId="Web-{61FF83A9-FA3B-4075-8335-5F98AAC88AEF}" dt="2025-03-05T16:49:58.232" v="89"/>
        <pc:sldMkLst>
          <pc:docMk/>
          <pc:sldMk cId="95358562" sldId="1193"/>
        </pc:sldMkLst>
        <pc:spChg chg="mod">
          <ac:chgData name="Winger, Marlon - FPAC-NRCS, UT" userId="S::marlon.winger@usda.gov::cf8e5516-53db-48d3-a570-af0e74063f92" providerId="AD" clId="Web-{61FF83A9-FA3B-4075-8335-5F98AAC88AEF}" dt="2025-03-05T16:47:43.698" v="0" actId="1076"/>
          <ac:spMkLst>
            <pc:docMk/>
            <pc:sldMk cId="95358562" sldId="1193"/>
            <ac:spMk id="3" creationId="{CA85B4A6-F5A0-BB20-A701-2C15412E9FC1}"/>
          </ac:spMkLst>
        </pc:spChg>
      </pc:sldChg>
      <pc:sldChg chg="modNotes">
        <pc:chgData name="Winger, Marlon - FPAC-NRCS, UT" userId="S::marlon.winger@usda.gov::cf8e5516-53db-48d3-a570-af0e74063f92" providerId="AD" clId="Web-{61FF83A9-FA3B-4075-8335-5F98AAC88AEF}" dt="2025-03-05T16:52:20.548" v="193"/>
        <pc:sldMkLst>
          <pc:docMk/>
          <pc:sldMk cId="1998832144" sldId="1198"/>
        </pc:sldMkLst>
      </pc:sldChg>
    </pc:docChg>
  </pc:docChgLst>
  <pc:docChgLst>
    <pc:chgData name="Winger, Marlon - FPAC-NRCS, UT" userId="cf8e5516-53db-48d3-a570-af0e74063f92" providerId="ADAL" clId="{49BFCA21-83EA-49CC-8973-2AC6A932FD34}"/>
    <pc:docChg chg="custSel modSld">
      <pc:chgData name="Winger, Marlon - FPAC-NRCS, UT" userId="cf8e5516-53db-48d3-a570-af0e74063f92" providerId="ADAL" clId="{49BFCA21-83EA-49CC-8973-2AC6A932FD34}" dt="2025-03-14T18:35:30.794" v="111" actId="962"/>
      <pc:docMkLst>
        <pc:docMk/>
      </pc:docMkLst>
      <pc:sldChg chg="modSp mod">
        <pc:chgData name="Winger, Marlon - FPAC-NRCS, UT" userId="cf8e5516-53db-48d3-a570-af0e74063f92" providerId="ADAL" clId="{49BFCA21-83EA-49CC-8973-2AC6A932FD34}" dt="2025-03-14T15:49:12.689" v="23" actId="962"/>
        <pc:sldMkLst>
          <pc:docMk/>
          <pc:sldMk cId="3188640147" sldId="606"/>
        </pc:sldMkLst>
        <pc:picChg chg="mod">
          <ac:chgData name="Winger, Marlon - FPAC-NRCS, UT" userId="cf8e5516-53db-48d3-a570-af0e74063f92" providerId="ADAL" clId="{49BFCA21-83EA-49CC-8973-2AC6A932FD34}" dt="2025-03-14T15:47:38.731" v="19" actId="962"/>
          <ac:picMkLst>
            <pc:docMk/>
            <pc:sldMk cId="3188640147" sldId="606"/>
            <ac:picMk id="8" creationId="{7F9AAC53-48B1-43CD-868E-B750FE1EBCB1}"/>
          </ac:picMkLst>
        </pc:picChg>
        <pc:cxnChg chg="mod">
          <ac:chgData name="Winger, Marlon - FPAC-NRCS, UT" userId="cf8e5516-53db-48d3-a570-af0e74063f92" providerId="ADAL" clId="{49BFCA21-83EA-49CC-8973-2AC6A932FD34}" dt="2025-03-14T15:49:04.073" v="21" actId="962"/>
          <ac:cxnSpMkLst>
            <pc:docMk/>
            <pc:sldMk cId="3188640147" sldId="606"/>
            <ac:cxnSpMk id="4" creationId="{00000000-0000-0000-0000-000000000000}"/>
          </ac:cxnSpMkLst>
        </pc:cxnChg>
        <pc:cxnChg chg="mod">
          <ac:chgData name="Winger, Marlon - FPAC-NRCS, UT" userId="cf8e5516-53db-48d3-a570-af0e74063f92" providerId="ADAL" clId="{49BFCA21-83EA-49CC-8973-2AC6A932FD34}" dt="2025-03-14T15:49:12.689" v="23" actId="962"/>
          <ac:cxnSpMkLst>
            <pc:docMk/>
            <pc:sldMk cId="3188640147" sldId="606"/>
            <ac:cxnSpMk id="9" creationId="{0589D959-8C2F-496C-BD52-8339160F57DA}"/>
          </ac:cxnSpMkLst>
        </pc:cxnChg>
      </pc:sldChg>
      <pc:sldChg chg="delSp modSp mod">
        <pc:chgData name="Winger, Marlon - FPAC-NRCS, UT" userId="cf8e5516-53db-48d3-a570-af0e74063f92" providerId="ADAL" clId="{49BFCA21-83EA-49CC-8973-2AC6A932FD34}" dt="2025-03-14T15:50:13.850" v="33" actId="478"/>
        <pc:sldMkLst>
          <pc:docMk/>
          <pc:sldMk cId="3084984133" sldId="625"/>
        </pc:sldMkLst>
        <pc:spChg chg="mod">
          <ac:chgData name="Winger, Marlon - FPAC-NRCS, UT" userId="cf8e5516-53db-48d3-a570-af0e74063f92" providerId="ADAL" clId="{49BFCA21-83EA-49CC-8973-2AC6A932FD34}" dt="2025-03-14T15:49:55.223" v="31" actId="962"/>
          <ac:spMkLst>
            <pc:docMk/>
            <pc:sldMk cId="3084984133" sldId="625"/>
            <ac:spMk id="10" creationId="{50D93F20-3084-4455-840F-6F24CBC46FE9}"/>
          </ac:spMkLst>
        </pc:spChg>
        <pc:spChg chg="del">
          <ac:chgData name="Winger, Marlon - FPAC-NRCS, UT" userId="cf8e5516-53db-48d3-a570-af0e74063f92" providerId="ADAL" clId="{49BFCA21-83EA-49CC-8973-2AC6A932FD34}" dt="2025-03-14T15:50:01.827" v="32" actId="478"/>
          <ac:spMkLst>
            <pc:docMk/>
            <pc:sldMk cId="3084984133" sldId="625"/>
            <ac:spMk id="11" creationId="{AD5F51BD-090D-4F51-B366-68BB93A32DF0}"/>
          </ac:spMkLst>
        </pc:spChg>
        <pc:spChg chg="del">
          <ac:chgData name="Winger, Marlon - FPAC-NRCS, UT" userId="cf8e5516-53db-48d3-a570-af0e74063f92" providerId="ADAL" clId="{49BFCA21-83EA-49CC-8973-2AC6A932FD34}" dt="2025-03-14T15:50:13.850" v="33" actId="478"/>
          <ac:spMkLst>
            <pc:docMk/>
            <pc:sldMk cId="3084984133" sldId="625"/>
            <ac:spMk id="12" creationId="{A4CE54A6-CC93-4AD8-83BB-1B043B87C6E0}"/>
          </ac:spMkLst>
        </pc:spChg>
        <pc:picChg chg="mod">
          <ac:chgData name="Winger, Marlon - FPAC-NRCS, UT" userId="cf8e5516-53db-48d3-a570-af0e74063f92" providerId="ADAL" clId="{49BFCA21-83EA-49CC-8973-2AC6A932FD34}" dt="2025-03-14T15:49:47.622" v="29" actId="962"/>
          <ac:picMkLst>
            <pc:docMk/>
            <pc:sldMk cId="3084984133" sldId="625"/>
            <ac:picMk id="4" creationId="{87A7A562-EDC6-4FA0-932D-61980B7E9263}"/>
          </ac:picMkLst>
        </pc:picChg>
      </pc:sldChg>
      <pc:sldChg chg="modSp mod">
        <pc:chgData name="Winger, Marlon - FPAC-NRCS, UT" userId="cf8e5516-53db-48d3-a570-af0e74063f92" providerId="ADAL" clId="{49BFCA21-83EA-49CC-8973-2AC6A932FD34}" dt="2025-03-14T15:43:31.530" v="5" actId="962"/>
        <pc:sldMkLst>
          <pc:docMk/>
          <pc:sldMk cId="3573477700" sldId="860"/>
        </pc:sldMkLst>
        <pc:picChg chg="mod">
          <ac:chgData name="Winger, Marlon - FPAC-NRCS, UT" userId="cf8e5516-53db-48d3-a570-af0e74063f92" providerId="ADAL" clId="{49BFCA21-83EA-49CC-8973-2AC6A932FD34}" dt="2025-03-14T15:43:31.530" v="5" actId="962"/>
          <ac:picMkLst>
            <pc:docMk/>
            <pc:sldMk cId="3573477700" sldId="860"/>
            <ac:picMk id="8" creationId="{319D74FE-C799-457B-AD2D-722C13C47C73}"/>
          </ac:picMkLst>
        </pc:picChg>
        <pc:cxnChg chg="mod">
          <ac:chgData name="Winger, Marlon - FPAC-NRCS, UT" userId="cf8e5516-53db-48d3-a570-af0e74063f92" providerId="ADAL" clId="{49BFCA21-83EA-49CC-8973-2AC6A932FD34}" dt="2025-03-14T15:43:07.867" v="3" actId="962"/>
          <ac:cxnSpMkLst>
            <pc:docMk/>
            <pc:sldMk cId="3573477700" sldId="860"/>
            <ac:cxnSpMk id="16" creationId="{85D7DFF9-AD7A-4F0B-9ECC-513DB7E665D9}"/>
          </ac:cxnSpMkLst>
        </pc:cxnChg>
      </pc:sldChg>
      <pc:sldChg chg="modSp mod">
        <pc:chgData name="Winger, Marlon - FPAC-NRCS, UT" userId="cf8e5516-53db-48d3-a570-af0e74063f92" providerId="ADAL" clId="{49BFCA21-83EA-49CC-8973-2AC6A932FD34}" dt="2025-03-14T15:47:22.469" v="17" actId="962"/>
        <pc:sldMkLst>
          <pc:docMk/>
          <pc:sldMk cId="1160156776" sldId="861"/>
        </pc:sldMkLst>
        <pc:picChg chg="mod">
          <ac:chgData name="Winger, Marlon - FPAC-NRCS, UT" userId="cf8e5516-53db-48d3-a570-af0e74063f92" providerId="ADAL" clId="{49BFCA21-83EA-49CC-8973-2AC6A932FD34}" dt="2025-03-14T15:47:22.469" v="17" actId="962"/>
          <ac:picMkLst>
            <pc:docMk/>
            <pc:sldMk cId="1160156776" sldId="861"/>
            <ac:picMk id="4" creationId="{A5159FD4-626E-B9BD-D195-F3DACCC1520A}"/>
          </ac:picMkLst>
        </pc:picChg>
        <pc:cxnChg chg="mod">
          <ac:chgData name="Winger, Marlon - FPAC-NRCS, UT" userId="cf8e5516-53db-48d3-a570-af0e74063f92" providerId="ADAL" clId="{49BFCA21-83EA-49CC-8973-2AC6A932FD34}" dt="2025-03-14T15:47:07.839" v="15" actId="962"/>
          <ac:cxnSpMkLst>
            <pc:docMk/>
            <pc:sldMk cId="1160156776" sldId="861"/>
            <ac:cxnSpMk id="16" creationId="{85D7DFF9-AD7A-4F0B-9ECC-513DB7E665D9}"/>
          </ac:cxnSpMkLst>
        </pc:cxnChg>
      </pc:sldChg>
      <pc:sldChg chg="modSp mod">
        <pc:chgData name="Winger, Marlon - FPAC-NRCS, UT" userId="cf8e5516-53db-48d3-a570-af0e74063f92" providerId="ADAL" clId="{49BFCA21-83EA-49CC-8973-2AC6A932FD34}" dt="2025-03-14T15:42:41.752" v="1" actId="962"/>
        <pc:sldMkLst>
          <pc:docMk/>
          <pc:sldMk cId="3975193563" sldId="876"/>
        </pc:sldMkLst>
        <pc:picChg chg="mod">
          <ac:chgData name="Winger, Marlon - FPAC-NRCS, UT" userId="cf8e5516-53db-48d3-a570-af0e74063f92" providerId="ADAL" clId="{49BFCA21-83EA-49CC-8973-2AC6A932FD34}" dt="2025-03-14T15:42:41.752" v="1" actId="962"/>
          <ac:picMkLst>
            <pc:docMk/>
            <pc:sldMk cId="3975193563" sldId="876"/>
            <ac:picMk id="7" creationId="{503E5A5C-E388-4450-B49B-1BCB901C9145}"/>
          </ac:picMkLst>
        </pc:picChg>
      </pc:sldChg>
      <pc:sldChg chg="modSp mod">
        <pc:chgData name="Winger, Marlon - FPAC-NRCS, UT" userId="cf8e5516-53db-48d3-a570-af0e74063f92" providerId="ADAL" clId="{49BFCA21-83EA-49CC-8973-2AC6A932FD34}" dt="2025-03-14T15:46:45.953" v="13" actId="962"/>
        <pc:sldMkLst>
          <pc:docMk/>
          <pc:sldMk cId="1529944221" sldId="1158"/>
        </pc:sldMkLst>
        <pc:picChg chg="mod">
          <ac:chgData name="Winger, Marlon - FPAC-NRCS, UT" userId="cf8e5516-53db-48d3-a570-af0e74063f92" providerId="ADAL" clId="{49BFCA21-83EA-49CC-8973-2AC6A932FD34}" dt="2025-03-14T15:46:32.856" v="11" actId="962"/>
          <ac:picMkLst>
            <pc:docMk/>
            <pc:sldMk cId="1529944221" sldId="1158"/>
            <ac:picMk id="7" creationId="{C21537D0-9A98-D96B-2EB8-6AC5FED9ECB2}"/>
          </ac:picMkLst>
        </pc:picChg>
        <pc:picChg chg="mod">
          <ac:chgData name="Winger, Marlon - FPAC-NRCS, UT" userId="cf8e5516-53db-48d3-a570-af0e74063f92" providerId="ADAL" clId="{49BFCA21-83EA-49CC-8973-2AC6A932FD34}" dt="2025-03-14T15:46:45.953" v="13" actId="962"/>
          <ac:picMkLst>
            <pc:docMk/>
            <pc:sldMk cId="1529944221" sldId="1158"/>
            <ac:picMk id="9" creationId="{4F646819-2063-DDE8-3695-65E9F901BD30}"/>
          </ac:picMkLst>
        </pc:picChg>
      </pc:sldChg>
      <pc:sldChg chg="modSp mod">
        <pc:chgData name="Winger, Marlon - FPAC-NRCS, UT" userId="cf8e5516-53db-48d3-a570-af0e74063f92" providerId="ADAL" clId="{49BFCA21-83EA-49CC-8973-2AC6A932FD34}" dt="2025-03-14T18:26:44.702" v="49" actId="962"/>
        <pc:sldMkLst>
          <pc:docMk/>
          <pc:sldMk cId="3873802227" sldId="1165"/>
        </pc:sldMkLst>
        <pc:picChg chg="mod">
          <ac:chgData name="Winger, Marlon - FPAC-NRCS, UT" userId="cf8e5516-53db-48d3-a570-af0e74063f92" providerId="ADAL" clId="{49BFCA21-83EA-49CC-8973-2AC6A932FD34}" dt="2025-03-14T18:26:44.702" v="49" actId="962"/>
          <ac:picMkLst>
            <pc:docMk/>
            <pc:sldMk cId="3873802227" sldId="1165"/>
            <ac:picMk id="6" creationId="{12544442-7D60-773B-60D9-70384445E345}"/>
          </ac:picMkLst>
        </pc:picChg>
        <pc:picChg chg="mod">
          <ac:chgData name="Winger, Marlon - FPAC-NRCS, UT" userId="cf8e5516-53db-48d3-a570-af0e74063f92" providerId="ADAL" clId="{49BFCA21-83EA-49CC-8973-2AC6A932FD34}" dt="2025-03-14T15:51:27.476" v="41" actId="962"/>
          <ac:picMkLst>
            <pc:docMk/>
            <pc:sldMk cId="3873802227" sldId="1165"/>
            <ac:picMk id="2050" creationId="{B7C8BA83-AC4C-F8AB-29CB-7B3D9EBE51FD}"/>
          </ac:picMkLst>
        </pc:picChg>
      </pc:sldChg>
      <pc:sldChg chg="modSp mod">
        <pc:chgData name="Winger, Marlon - FPAC-NRCS, UT" userId="cf8e5516-53db-48d3-a570-af0e74063f92" providerId="ADAL" clId="{49BFCA21-83EA-49CC-8973-2AC6A932FD34}" dt="2025-03-14T15:43:54.178" v="7" actId="962"/>
        <pc:sldMkLst>
          <pc:docMk/>
          <pc:sldMk cId="1187175710" sldId="1172"/>
        </pc:sldMkLst>
        <pc:picChg chg="mod">
          <ac:chgData name="Winger, Marlon - FPAC-NRCS, UT" userId="cf8e5516-53db-48d3-a570-af0e74063f92" providerId="ADAL" clId="{49BFCA21-83EA-49CC-8973-2AC6A932FD34}" dt="2025-03-14T15:43:54.178" v="7" actId="962"/>
          <ac:picMkLst>
            <pc:docMk/>
            <pc:sldMk cId="1187175710" sldId="1172"/>
            <ac:picMk id="5" creationId="{ED1E6CDF-7F12-7C85-099A-CF0683404D7D}"/>
          </ac:picMkLst>
        </pc:picChg>
      </pc:sldChg>
      <pc:sldChg chg="modSp mod">
        <pc:chgData name="Winger, Marlon - FPAC-NRCS, UT" userId="cf8e5516-53db-48d3-a570-af0e74063f92" providerId="ADAL" clId="{49BFCA21-83EA-49CC-8973-2AC6A932FD34}" dt="2025-03-14T15:44:51.886" v="9" actId="962"/>
        <pc:sldMkLst>
          <pc:docMk/>
          <pc:sldMk cId="479040964" sldId="1175"/>
        </pc:sldMkLst>
        <pc:picChg chg="mod">
          <ac:chgData name="Winger, Marlon - FPAC-NRCS, UT" userId="cf8e5516-53db-48d3-a570-af0e74063f92" providerId="ADAL" clId="{49BFCA21-83EA-49CC-8973-2AC6A932FD34}" dt="2025-03-14T15:44:51.886" v="9" actId="962"/>
          <ac:picMkLst>
            <pc:docMk/>
            <pc:sldMk cId="479040964" sldId="1175"/>
            <ac:picMk id="5" creationId="{EC9106CE-B0C7-45AC-30FC-27CF0622CF2D}"/>
          </ac:picMkLst>
        </pc:picChg>
      </pc:sldChg>
      <pc:sldChg chg="modSp mod">
        <pc:chgData name="Winger, Marlon - FPAC-NRCS, UT" userId="cf8e5516-53db-48d3-a570-af0e74063f92" providerId="ADAL" clId="{49BFCA21-83EA-49CC-8973-2AC6A932FD34}" dt="2025-03-14T15:50:37.167" v="39" actId="962"/>
        <pc:sldMkLst>
          <pc:docMk/>
          <pc:sldMk cId="259565155" sldId="1176"/>
        </pc:sldMkLst>
        <pc:picChg chg="mod">
          <ac:chgData name="Winger, Marlon - FPAC-NRCS, UT" userId="cf8e5516-53db-48d3-a570-af0e74063f92" providerId="ADAL" clId="{49BFCA21-83EA-49CC-8973-2AC6A932FD34}" dt="2025-03-14T15:50:30.043" v="35" actId="962"/>
          <ac:picMkLst>
            <pc:docMk/>
            <pc:sldMk cId="259565155" sldId="1176"/>
            <ac:picMk id="6" creationId="{9B688257-C09B-028B-5FAD-9B49FCC7D309}"/>
          </ac:picMkLst>
        </pc:picChg>
        <pc:picChg chg="mod">
          <ac:chgData name="Winger, Marlon - FPAC-NRCS, UT" userId="cf8e5516-53db-48d3-a570-af0e74063f92" providerId="ADAL" clId="{49BFCA21-83EA-49CC-8973-2AC6A932FD34}" dt="2025-03-14T15:50:33.500" v="37" actId="962"/>
          <ac:picMkLst>
            <pc:docMk/>
            <pc:sldMk cId="259565155" sldId="1176"/>
            <ac:picMk id="8" creationId="{EDC5F5D4-5B27-9059-DF21-F0B1604F63F7}"/>
          </ac:picMkLst>
        </pc:picChg>
        <pc:picChg chg="mod">
          <ac:chgData name="Winger, Marlon - FPAC-NRCS, UT" userId="cf8e5516-53db-48d3-a570-af0e74063f92" providerId="ADAL" clId="{49BFCA21-83EA-49CC-8973-2AC6A932FD34}" dt="2025-03-14T15:50:37.167" v="39" actId="962"/>
          <ac:picMkLst>
            <pc:docMk/>
            <pc:sldMk cId="259565155" sldId="1176"/>
            <ac:picMk id="10" creationId="{BA6E5FD6-D11F-F9AA-825C-3C8B0018FFFF}"/>
          </ac:picMkLst>
        </pc:picChg>
      </pc:sldChg>
      <pc:sldChg chg="modSp mod">
        <pc:chgData name="Winger, Marlon - FPAC-NRCS, UT" userId="cf8e5516-53db-48d3-a570-af0e74063f92" providerId="ADAL" clId="{49BFCA21-83EA-49CC-8973-2AC6A932FD34}" dt="2025-03-14T15:49:35.811" v="27" actId="962"/>
        <pc:sldMkLst>
          <pc:docMk/>
          <pc:sldMk cId="2180558740" sldId="1183"/>
        </pc:sldMkLst>
        <pc:picChg chg="mod">
          <ac:chgData name="Winger, Marlon - FPAC-NRCS, UT" userId="cf8e5516-53db-48d3-a570-af0e74063f92" providerId="ADAL" clId="{49BFCA21-83EA-49CC-8973-2AC6A932FD34}" dt="2025-03-14T15:49:35.811" v="27" actId="962"/>
          <ac:picMkLst>
            <pc:docMk/>
            <pc:sldMk cId="2180558740" sldId="1183"/>
            <ac:picMk id="5" creationId="{7E5C1686-47EC-D7E9-C793-24E833A80277}"/>
          </ac:picMkLst>
        </pc:picChg>
      </pc:sldChg>
      <pc:sldChg chg="modSp mod">
        <pc:chgData name="Winger, Marlon - FPAC-NRCS, UT" userId="cf8e5516-53db-48d3-a570-af0e74063f92" providerId="ADAL" clId="{49BFCA21-83EA-49CC-8973-2AC6A932FD34}" dt="2025-03-14T18:27:24.693" v="53" actId="962"/>
        <pc:sldMkLst>
          <pc:docMk/>
          <pc:sldMk cId="1405734946" sldId="1184"/>
        </pc:sldMkLst>
        <pc:picChg chg="mod">
          <ac:chgData name="Winger, Marlon - FPAC-NRCS, UT" userId="cf8e5516-53db-48d3-a570-af0e74063f92" providerId="ADAL" clId="{49BFCA21-83EA-49CC-8973-2AC6A932FD34}" dt="2025-03-14T18:27:07.287" v="51" actId="962"/>
          <ac:picMkLst>
            <pc:docMk/>
            <pc:sldMk cId="1405734946" sldId="1184"/>
            <ac:picMk id="6" creationId="{B1EA3AED-5525-D9A2-4F6B-D122B70A8639}"/>
          </ac:picMkLst>
        </pc:picChg>
        <pc:picChg chg="mod">
          <ac:chgData name="Winger, Marlon - FPAC-NRCS, UT" userId="cf8e5516-53db-48d3-a570-af0e74063f92" providerId="ADAL" clId="{49BFCA21-83EA-49CC-8973-2AC6A932FD34}" dt="2025-03-14T18:27:24.693" v="53" actId="962"/>
          <ac:picMkLst>
            <pc:docMk/>
            <pc:sldMk cId="1405734946" sldId="1184"/>
            <ac:picMk id="1026" creationId="{85611A1E-9078-D56A-F76E-BFDA9E47E01E}"/>
          </ac:picMkLst>
        </pc:picChg>
      </pc:sldChg>
      <pc:sldChg chg="modSp mod">
        <pc:chgData name="Winger, Marlon - FPAC-NRCS, UT" userId="cf8e5516-53db-48d3-a570-af0e74063f92" providerId="ADAL" clId="{49BFCA21-83EA-49CC-8973-2AC6A932FD34}" dt="2025-03-14T15:49:21.210" v="25" actId="962"/>
        <pc:sldMkLst>
          <pc:docMk/>
          <pc:sldMk cId="2111059754" sldId="1197"/>
        </pc:sldMkLst>
        <pc:spChg chg="mod">
          <ac:chgData name="Winger, Marlon - FPAC-NRCS, UT" userId="cf8e5516-53db-48d3-a570-af0e74063f92" providerId="ADAL" clId="{49BFCA21-83EA-49CC-8973-2AC6A932FD34}" dt="2025-03-14T15:49:21.210" v="25" actId="962"/>
          <ac:spMkLst>
            <pc:docMk/>
            <pc:sldMk cId="2111059754" sldId="1197"/>
            <ac:spMk id="6" creationId="{2A986A59-5CAA-A4EA-B0BD-E3FFD8B8F261}"/>
          </ac:spMkLst>
        </pc:spChg>
      </pc:sldChg>
      <pc:sldChg chg="modSp mod">
        <pc:chgData name="Winger, Marlon - FPAC-NRCS, UT" userId="cf8e5516-53db-48d3-a570-af0e74063f92" providerId="ADAL" clId="{49BFCA21-83EA-49CC-8973-2AC6A932FD34}" dt="2025-03-14T18:27:58.908" v="57" actId="962"/>
        <pc:sldMkLst>
          <pc:docMk/>
          <pc:sldMk cId="3480943896" sldId="1497"/>
        </pc:sldMkLst>
        <pc:picChg chg="mod">
          <ac:chgData name="Winger, Marlon - FPAC-NRCS, UT" userId="cf8e5516-53db-48d3-a570-af0e74063f92" providerId="ADAL" clId="{49BFCA21-83EA-49CC-8973-2AC6A932FD34}" dt="2025-03-14T18:27:42.155" v="55" actId="962"/>
          <ac:picMkLst>
            <pc:docMk/>
            <pc:sldMk cId="3480943896" sldId="1497"/>
            <ac:picMk id="6" creationId="{F825EBD6-CD5F-D919-8284-57C53E3FDDCF}"/>
          </ac:picMkLst>
        </pc:picChg>
        <pc:picChg chg="mod">
          <ac:chgData name="Winger, Marlon - FPAC-NRCS, UT" userId="cf8e5516-53db-48d3-a570-af0e74063f92" providerId="ADAL" clId="{49BFCA21-83EA-49CC-8973-2AC6A932FD34}" dt="2025-03-14T18:27:58.908" v="57" actId="962"/>
          <ac:picMkLst>
            <pc:docMk/>
            <pc:sldMk cId="3480943896" sldId="1497"/>
            <ac:picMk id="3074" creationId="{5E03341F-7F47-B118-FFA9-88F893E9D859}"/>
          </ac:picMkLst>
        </pc:picChg>
      </pc:sldChg>
      <pc:sldChg chg="modSp mod">
        <pc:chgData name="Winger, Marlon - FPAC-NRCS, UT" userId="cf8e5516-53db-48d3-a570-af0e74063f92" providerId="ADAL" clId="{49BFCA21-83EA-49CC-8973-2AC6A932FD34}" dt="2025-03-14T18:28:33.515" v="61" actId="962"/>
        <pc:sldMkLst>
          <pc:docMk/>
          <pc:sldMk cId="4062717388" sldId="1498"/>
        </pc:sldMkLst>
        <pc:picChg chg="mod">
          <ac:chgData name="Winger, Marlon - FPAC-NRCS, UT" userId="cf8e5516-53db-48d3-a570-af0e74063f92" providerId="ADAL" clId="{49BFCA21-83EA-49CC-8973-2AC6A932FD34}" dt="2025-03-14T18:28:33.515" v="61" actId="962"/>
          <ac:picMkLst>
            <pc:docMk/>
            <pc:sldMk cId="4062717388" sldId="1498"/>
            <ac:picMk id="3" creationId="{F30A5783-D8B3-D8A3-33D5-4FC858C21903}"/>
          </ac:picMkLst>
        </pc:picChg>
        <pc:picChg chg="mod">
          <ac:chgData name="Winger, Marlon - FPAC-NRCS, UT" userId="cf8e5516-53db-48d3-a570-af0e74063f92" providerId="ADAL" clId="{49BFCA21-83EA-49CC-8973-2AC6A932FD34}" dt="2025-03-14T18:28:15.395" v="59" actId="962"/>
          <ac:picMkLst>
            <pc:docMk/>
            <pc:sldMk cId="4062717388" sldId="1498"/>
            <ac:picMk id="6" creationId="{02FD8DB1-3E42-6650-2421-D2C50F4C87D3}"/>
          </ac:picMkLst>
        </pc:picChg>
      </pc:sldChg>
      <pc:sldChg chg="modSp mod">
        <pc:chgData name="Winger, Marlon - FPAC-NRCS, UT" userId="cf8e5516-53db-48d3-a570-af0e74063f92" providerId="ADAL" clId="{49BFCA21-83EA-49CC-8973-2AC6A932FD34}" dt="2025-03-14T15:52:14.116" v="47" actId="962"/>
        <pc:sldMkLst>
          <pc:docMk/>
          <pc:sldMk cId="4125146759" sldId="1499"/>
        </pc:sldMkLst>
        <pc:picChg chg="mod">
          <ac:chgData name="Winger, Marlon - FPAC-NRCS, UT" userId="cf8e5516-53db-48d3-a570-af0e74063f92" providerId="ADAL" clId="{49BFCA21-83EA-49CC-8973-2AC6A932FD34}" dt="2025-03-14T15:52:14.116" v="47" actId="962"/>
          <ac:picMkLst>
            <pc:docMk/>
            <pc:sldMk cId="4125146759" sldId="1499"/>
            <ac:picMk id="3" creationId="{BDDC5403-B89C-8509-E18E-4E3D2ABFBA2A}"/>
          </ac:picMkLst>
        </pc:picChg>
        <pc:picChg chg="mod">
          <ac:chgData name="Winger, Marlon - FPAC-NRCS, UT" userId="cf8e5516-53db-48d3-a570-af0e74063f92" providerId="ADAL" clId="{49BFCA21-83EA-49CC-8973-2AC6A932FD34}" dt="2025-03-14T15:51:52.258" v="43" actId="962"/>
          <ac:picMkLst>
            <pc:docMk/>
            <pc:sldMk cId="4125146759" sldId="1499"/>
            <ac:picMk id="6" creationId="{03DDE554-3216-FE47-73FD-A0E35EDF86FC}"/>
          </ac:picMkLst>
        </pc:picChg>
        <pc:cxnChg chg="mod">
          <ac:chgData name="Winger, Marlon - FPAC-NRCS, UT" userId="cf8e5516-53db-48d3-a570-af0e74063f92" providerId="ADAL" clId="{49BFCA21-83EA-49CC-8973-2AC6A932FD34}" dt="2025-03-14T15:51:59.598" v="45" actId="962"/>
          <ac:cxnSpMkLst>
            <pc:docMk/>
            <pc:sldMk cId="4125146759" sldId="1499"/>
            <ac:cxnSpMk id="2" creationId="{184AB531-29E0-4609-80CD-C56572092E43}"/>
          </ac:cxnSpMkLst>
        </pc:cxnChg>
      </pc:sldChg>
      <pc:sldChg chg="modSp mod">
        <pc:chgData name="Winger, Marlon - FPAC-NRCS, UT" userId="cf8e5516-53db-48d3-a570-af0e74063f92" providerId="ADAL" clId="{49BFCA21-83EA-49CC-8973-2AC6A932FD34}" dt="2025-03-14T18:29:20.770" v="67" actId="962"/>
        <pc:sldMkLst>
          <pc:docMk/>
          <pc:sldMk cId="1522204610" sldId="1500"/>
        </pc:sldMkLst>
        <pc:picChg chg="mod">
          <ac:chgData name="Winger, Marlon - FPAC-NRCS, UT" userId="cf8e5516-53db-48d3-a570-af0e74063f92" providerId="ADAL" clId="{49BFCA21-83EA-49CC-8973-2AC6A932FD34}" dt="2025-03-14T18:29:06.942" v="65" actId="962"/>
          <ac:picMkLst>
            <pc:docMk/>
            <pc:sldMk cId="1522204610" sldId="1500"/>
            <ac:picMk id="3" creationId="{DFCBD57F-9B08-92E4-2A94-8717680AECB5}"/>
          </ac:picMkLst>
        </pc:picChg>
        <pc:picChg chg="mod">
          <ac:chgData name="Winger, Marlon - FPAC-NRCS, UT" userId="cf8e5516-53db-48d3-a570-af0e74063f92" providerId="ADAL" clId="{49BFCA21-83EA-49CC-8973-2AC6A932FD34}" dt="2025-03-14T18:29:20.770" v="67" actId="962"/>
          <ac:picMkLst>
            <pc:docMk/>
            <pc:sldMk cId="1522204610" sldId="1500"/>
            <ac:picMk id="5" creationId="{4D6E3E40-0D56-F847-AD55-FE9D551E1CAC}"/>
          </ac:picMkLst>
        </pc:picChg>
        <pc:picChg chg="mod">
          <ac:chgData name="Winger, Marlon - FPAC-NRCS, UT" userId="cf8e5516-53db-48d3-a570-af0e74063f92" providerId="ADAL" clId="{49BFCA21-83EA-49CC-8973-2AC6A932FD34}" dt="2025-03-14T18:28:49.942" v="63" actId="962"/>
          <ac:picMkLst>
            <pc:docMk/>
            <pc:sldMk cId="1522204610" sldId="1500"/>
            <ac:picMk id="6" creationId="{F257047C-4114-0291-A61F-13E4FAE26C4D}"/>
          </ac:picMkLst>
        </pc:picChg>
      </pc:sldChg>
      <pc:sldChg chg="modSp mod">
        <pc:chgData name="Winger, Marlon - FPAC-NRCS, UT" userId="cf8e5516-53db-48d3-a570-af0e74063f92" providerId="ADAL" clId="{49BFCA21-83EA-49CC-8973-2AC6A932FD34}" dt="2025-03-14T18:29:51.132" v="73" actId="962"/>
        <pc:sldMkLst>
          <pc:docMk/>
          <pc:sldMk cId="1886533656" sldId="1501"/>
        </pc:sldMkLst>
        <pc:picChg chg="mod">
          <ac:chgData name="Winger, Marlon - FPAC-NRCS, UT" userId="cf8e5516-53db-48d3-a570-af0e74063f92" providerId="ADAL" clId="{49BFCA21-83EA-49CC-8973-2AC6A932FD34}" dt="2025-03-14T18:29:51.132" v="73" actId="962"/>
          <ac:picMkLst>
            <pc:docMk/>
            <pc:sldMk cId="1886533656" sldId="1501"/>
            <ac:picMk id="4" creationId="{674EE349-D87F-D8D6-511A-6426B5BBEEA6}"/>
          </ac:picMkLst>
        </pc:picChg>
        <pc:picChg chg="mod">
          <ac:chgData name="Winger, Marlon - FPAC-NRCS, UT" userId="cf8e5516-53db-48d3-a570-af0e74063f92" providerId="ADAL" clId="{49BFCA21-83EA-49CC-8973-2AC6A932FD34}" dt="2025-03-14T18:29:39.186" v="71" actId="962"/>
          <ac:picMkLst>
            <pc:docMk/>
            <pc:sldMk cId="1886533656" sldId="1501"/>
            <ac:picMk id="6" creationId="{91076B9D-0323-38D1-DF2F-52EEC85A2B3F}"/>
          </ac:picMkLst>
        </pc:picChg>
      </pc:sldChg>
      <pc:sldChg chg="modSp mod">
        <pc:chgData name="Winger, Marlon - FPAC-NRCS, UT" userId="cf8e5516-53db-48d3-a570-af0e74063f92" providerId="ADAL" clId="{49BFCA21-83EA-49CC-8973-2AC6A932FD34}" dt="2025-03-14T18:30:13.175" v="75" actId="962"/>
        <pc:sldMkLst>
          <pc:docMk/>
          <pc:sldMk cId="3339828348" sldId="1502"/>
        </pc:sldMkLst>
        <pc:picChg chg="mod">
          <ac:chgData name="Winger, Marlon - FPAC-NRCS, UT" userId="cf8e5516-53db-48d3-a570-af0e74063f92" providerId="ADAL" clId="{49BFCA21-83EA-49CC-8973-2AC6A932FD34}" dt="2025-03-14T18:30:13.175" v="75" actId="962"/>
          <ac:picMkLst>
            <pc:docMk/>
            <pc:sldMk cId="3339828348" sldId="1502"/>
            <ac:picMk id="4" creationId="{55139555-AFCF-5717-FE88-C1707E708BBD}"/>
          </ac:picMkLst>
        </pc:picChg>
      </pc:sldChg>
      <pc:sldChg chg="modSp mod">
        <pc:chgData name="Winger, Marlon - FPAC-NRCS, UT" userId="cf8e5516-53db-48d3-a570-af0e74063f92" providerId="ADAL" clId="{49BFCA21-83EA-49CC-8973-2AC6A932FD34}" dt="2025-03-14T18:30:48.959" v="81" actId="962"/>
        <pc:sldMkLst>
          <pc:docMk/>
          <pc:sldMk cId="297004353" sldId="1503"/>
        </pc:sldMkLst>
        <pc:picChg chg="mod">
          <ac:chgData name="Winger, Marlon - FPAC-NRCS, UT" userId="cf8e5516-53db-48d3-a570-af0e74063f92" providerId="ADAL" clId="{49BFCA21-83EA-49CC-8973-2AC6A932FD34}" dt="2025-03-14T18:30:30.646" v="77" actId="962"/>
          <ac:picMkLst>
            <pc:docMk/>
            <pc:sldMk cId="297004353" sldId="1503"/>
            <ac:picMk id="4" creationId="{6CF014E6-5095-DBDE-365F-7C9EC548A8C4}"/>
          </ac:picMkLst>
        </pc:picChg>
        <pc:picChg chg="mod">
          <ac:chgData name="Winger, Marlon - FPAC-NRCS, UT" userId="cf8e5516-53db-48d3-a570-af0e74063f92" providerId="ADAL" clId="{49BFCA21-83EA-49CC-8973-2AC6A932FD34}" dt="2025-03-14T18:30:48.959" v="81" actId="962"/>
          <ac:picMkLst>
            <pc:docMk/>
            <pc:sldMk cId="297004353" sldId="1503"/>
            <ac:picMk id="5" creationId="{D32E8A37-FF07-C508-F3F5-9A6BD5C59848}"/>
          </ac:picMkLst>
        </pc:picChg>
      </pc:sldChg>
      <pc:sldChg chg="modSp mod">
        <pc:chgData name="Winger, Marlon - FPAC-NRCS, UT" userId="cf8e5516-53db-48d3-a570-af0e74063f92" providerId="ADAL" clId="{49BFCA21-83EA-49CC-8973-2AC6A932FD34}" dt="2025-03-14T18:31:07.501" v="83" actId="962"/>
        <pc:sldMkLst>
          <pc:docMk/>
          <pc:sldMk cId="1295816176" sldId="1505"/>
        </pc:sldMkLst>
        <pc:picChg chg="mod">
          <ac:chgData name="Winger, Marlon - FPAC-NRCS, UT" userId="cf8e5516-53db-48d3-a570-af0e74063f92" providerId="ADAL" clId="{49BFCA21-83EA-49CC-8973-2AC6A932FD34}" dt="2025-03-14T18:31:07.501" v="83" actId="962"/>
          <ac:picMkLst>
            <pc:docMk/>
            <pc:sldMk cId="1295816176" sldId="1505"/>
            <ac:picMk id="6" creationId="{28339965-4B07-BA9C-D5AC-60909BCED2A8}"/>
          </ac:picMkLst>
        </pc:picChg>
      </pc:sldChg>
      <pc:sldChg chg="modSp mod">
        <pc:chgData name="Winger, Marlon - FPAC-NRCS, UT" userId="cf8e5516-53db-48d3-a570-af0e74063f92" providerId="ADAL" clId="{49BFCA21-83EA-49CC-8973-2AC6A932FD34}" dt="2025-03-14T18:31:46.570" v="87" actId="962"/>
        <pc:sldMkLst>
          <pc:docMk/>
          <pc:sldMk cId="1380030601" sldId="1506"/>
        </pc:sldMkLst>
        <pc:picChg chg="mod">
          <ac:chgData name="Winger, Marlon - FPAC-NRCS, UT" userId="cf8e5516-53db-48d3-a570-af0e74063f92" providerId="ADAL" clId="{49BFCA21-83EA-49CC-8973-2AC6A932FD34}" dt="2025-03-14T18:31:29.414" v="85" actId="962"/>
          <ac:picMkLst>
            <pc:docMk/>
            <pc:sldMk cId="1380030601" sldId="1506"/>
            <ac:picMk id="6" creationId="{F071FF8B-DD2B-D324-9C12-219FB49D3E67}"/>
          </ac:picMkLst>
        </pc:picChg>
        <pc:picChg chg="mod">
          <ac:chgData name="Winger, Marlon - FPAC-NRCS, UT" userId="cf8e5516-53db-48d3-a570-af0e74063f92" providerId="ADAL" clId="{49BFCA21-83EA-49CC-8973-2AC6A932FD34}" dt="2025-03-14T18:31:46.570" v="87" actId="962"/>
          <ac:picMkLst>
            <pc:docMk/>
            <pc:sldMk cId="1380030601" sldId="1506"/>
            <ac:picMk id="5122" creationId="{632D53E3-5AA4-A33C-5D38-EC8ED396DAD0}"/>
          </ac:picMkLst>
        </pc:picChg>
      </pc:sldChg>
      <pc:sldChg chg="modSp mod">
        <pc:chgData name="Winger, Marlon - FPAC-NRCS, UT" userId="cf8e5516-53db-48d3-a570-af0e74063f92" providerId="ADAL" clId="{49BFCA21-83EA-49CC-8973-2AC6A932FD34}" dt="2025-03-14T18:32:04.925" v="89" actId="962"/>
        <pc:sldMkLst>
          <pc:docMk/>
          <pc:sldMk cId="2422997742" sldId="1507"/>
        </pc:sldMkLst>
        <pc:picChg chg="mod">
          <ac:chgData name="Winger, Marlon - FPAC-NRCS, UT" userId="cf8e5516-53db-48d3-a570-af0e74063f92" providerId="ADAL" clId="{49BFCA21-83EA-49CC-8973-2AC6A932FD34}" dt="2025-03-14T18:32:04.925" v="89" actId="962"/>
          <ac:picMkLst>
            <pc:docMk/>
            <pc:sldMk cId="2422997742" sldId="1507"/>
            <ac:picMk id="5" creationId="{5A93E6FE-713A-AAF0-D45D-F13DC9E734FF}"/>
          </ac:picMkLst>
        </pc:picChg>
      </pc:sldChg>
      <pc:sldChg chg="modSp mod">
        <pc:chgData name="Winger, Marlon - FPAC-NRCS, UT" userId="cf8e5516-53db-48d3-a570-af0e74063f92" providerId="ADAL" clId="{49BFCA21-83EA-49CC-8973-2AC6A932FD34}" dt="2025-03-14T18:32:23.835" v="91" actId="962"/>
        <pc:sldMkLst>
          <pc:docMk/>
          <pc:sldMk cId="4123470419" sldId="1508"/>
        </pc:sldMkLst>
        <pc:picChg chg="mod">
          <ac:chgData name="Winger, Marlon - FPAC-NRCS, UT" userId="cf8e5516-53db-48d3-a570-af0e74063f92" providerId="ADAL" clId="{49BFCA21-83EA-49CC-8973-2AC6A932FD34}" dt="2025-03-14T18:32:23.835" v="91" actId="962"/>
          <ac:picMkLst>
            <pc:docMk/>
            <pc:sldMk cId="4123470419" sldId="1508"/>
            <ac:picMk id="6" creationId="{E83A2FDD-2170-6FC5-47D9-3C1D9C23D653}"/>
          </ac:picMkLst>
        </pc:picChg>
      </pc:sldChg>
      <pc:sldChg chg="modSp mod">
        <pc:chgData name="Winger, Marlon - FPAC-NRCS, UT" userId="cf8e5516-53db-48d3-a570-af0e74063f92" providerId="ADAL" clId="{49BFCA21-83EA-49CC-8973-2AC6A932FD34}" dt="2025-03-14T18:32:46.819" v="95" actId="962"/>
        <pc:sldMkLst>
          <pc:docMk/>
          <pc:sldMk cId="2067913537" sldId="1509"/>
        </pc:sldMkLst>
        <pc:picChg chg="mod">
          <ac:chgData name="Winger, Marlon - FPAC-NRCS, UT" userId="cf8e5516-53db-48d3-a570-af0e74063f92" providerId="ADAL" clId="{49BFCA21-83EA-49CC-8973-2AC6A932FD34}" dt="2025-03-14T18:32:46.819" v="95" actId="962"/>
          <ac:picMkLst>
            <pc:docMk/>
            <pc:sldMk cId="2067913537" sldId="1509"/>
            <ac:picMk id="5" creationId="{C5E38796-833D-DC9E-211B-B18D34392F25}"/>
          </ac:picMkLst>
        </pc:picChg>
        <pc:picChg chg="mod">
          <ac:chgData name="Winger, Marlon - FPAC-NRCS, UT" userId="cf8e5516-53db-48d3-a570-af0e74063f92" providerId="ADAL" clId="{49BFCA21-83EA-49CC-8973-2AC6A932FD34}" dt="2025-03-14T18:32:35.107" v="93" actId="962"/>
          <ac:picMkLst>
            <pc:docMk/>
            <pc:sldMk cId="2067913537" sldId="1509"/>
            <ac:picMk id="7" creationId="{D28492B8-ECA1-7A38-A36F-039BD42B8BBB}"/>
          </ac:picMkLst>
        </pc:picChg>
      </pc:sldChg>
      <pc:sldChg chg="modSp">
        <pc:chgData name="Winger, Marlon - FPAC-NRCS, UT" userId="cf8e5516-53db-48d3-a570-af0e74063f92" providerId="ADAL" clId="{49BFCA21-83EA-49CC-8973-2AC6A932FD34}" dt="2025-03-14T18:33:06.524" v="97" actId="962"/>
        <pc:sldMkLst>
          <pc:docMk/>
          <pc:sldMk cId="3936768735" sldId="1511"/>
        </pc:sldMkLst>
        <pc:picChg chg="mod">
          <ac:chgData name="Winger, Marlon - FPAC-NRCS, UT" userId="cf8e5516-53db-48d3-a570-af0e74063f92" providerId="ADAL" clId="{49BFCA21-83EA-49CC-8973-2AC6A932FD34}" dt="2025-03-14T18:33:06.524" v="97" actId="962"/>
          <ac:picMkLst>
            <pc:docMk/>
            <pc:sldMk cId="3936768735" sldId="1511"/>
            <ac:picMk id="6146" creationId="{7E39FCA8-5978-4232-B361-80D7BCD6765E}"/>
          </ac:picMkLst>
        </pc:picChg>
      </pc:sldChg>
      <pc:sldChg chg="modSp mod">
        <pc:chgData name="Winger, Marlon - FPAC-NRCS, UT" userId="cf8e5516-53db-48d3-a570-af0e74063f92" providerId="ADAL" clId="{49BFCA21-83EA-49CC-8973-2AC6A932FD34}" dt="2025-03-14T18:33:27.329" v="99" actId="962"/>
        <pc:sldMkLst>
          <pc:docMk/>
          <pc:sldMk cId="2829450898" sldId="1512"/>
        </pc:sldMkLst>
        <pc:picChg chg="mod">
          <ac:chgData name="Winger, Marlon - FPAC-NRCS, UT" userId="cf8e5516-53db-48d3-a570-af0e74063f92" providerId="ADAL" clId="{49BFCA21-83EA-49CC-8973-2AC6A932FD34}" dt="2025-03-14T18:33:27.329" v="99" actId="962"/>
          <ac:picMkLst>
            <pc:docMk/>
            <pc:sldMk cId="2829450898" sldId="1512"/>
            <ac:picMk id="2" creationId="{579C3CDA-DB82-7CBB-315B-293526A9721D}"/>
          </ac:picMkLst>
        </pc:picChg>
      </pc:sldChg>
      <pc:sldChg chg="modSp mod">
        <pc:chgData name="Winger, Marlon - FPAC-NRCS, UT" userId="cf8e5516-53db-48d3-a570-af0e74063f92" providerId="ADAL" clId="{49BFCA21-83EA-49CC-8973-2AC6A932FD34}" dt="2025-03-14T18:33:45.703" v="101" actId="962"/>
        <pc:sldMkLst>
          <pc:docMk/>
          <pc:sldMk cId="3786392683" sldId="1513"/>
        </pc:sldMkLst>
        <pc:grpChg chg="mod">
          <ac:chgData name="Winger, Marlon - FPAC-NRCS, UT" userId="cf8e5516-53db-48d3-a570-af0e74063f92" providerId="ADAL" clId="{49BFCA21-83EA-49CC-8973-2AC6A932FD34}" dt="2025-03-14T18:33:45.703" v="101" actId="962"/>
          <ac:grpSpMkLst>
            <pc:docMk/>
            <pc:sldMk cId="3786392683" sldId="1513"/>
            <ac:grpSpMk id="2" creationId="{A9182DDC-B4E5-1432-51AD-3257D70A24BA}"/>
          </ac:grpSpMkLst>
        </pc:grpChg>
      </pc:sldChg>
      <pc:sldChg chg="modSp mod">
        <pc:chgData name="Winger, Marlon - FPAC-NRCS, UT" userId="cf8e5516-53db-48d3-a570-af0e74063f92" providerId="ADAL" clId="{49BFCA21-83EA-49CC-8973-2AC6A932FD34}" dt="2025-03-14T18:34:06.909" v="103" actId="962"/>
        <pc:sldMkLst>
          <pc:docMk/>
          <pc:sldMk cId="1039753283" sldId="1514"/>
        </pc:sldMkLst>
        <pc:picChg chg="mod">
          <ac:chgData name="Winger, Marlon - FPAC-NRCS, UT" userId="cf8e5516-53db-48d3-a570-af0e74063f92" providerId="ADAL" clId="{49BFCA21-83EA-49CC-8973-2AC6A932FD34}" dt="2025-03-14T18:34:06.909" v="103" actId="962"/>
          <ac:picMkLst>
            <pc:docMk/>
            <pc:sldMk cId="1039753283" sldId="1514"/>
            <ac:picMk id="3" creationId="{541BDF4A-4337-2521-556F-0C51BFAD39E2}"/>
          </ac:picMkLst>
        </pc:picChg>
      </pc:sldChg>
      <pc:sldChg chg="modSp mod">
        <pc:chgData name="Winger, Marlon - FPAC-NRCS, UT" userId="cf8e5516-53db-48d3-a570-af0e74063f92" providerId="ADAL" clId="{49BFCA21-83EA-49CC-8973-2AC6A932FD34}" dt="2025-03-14T18:34:55.292" v="107" actId="962"/>
        <pc:sldMkLst>
          <pc:docMk/>
          <pc:sldMk cId="2908020714" sldId="1515"/>
        </pc:sldMkLst>
        <pc:picChg chg="mod">
          <ac:chgData name="Winger, Marlon - FPAC-NRCS, UT" userId="cf8e5516-53db-48d3-a570-af0e74063f92" providerId="ADAL" clId="{49BFCA21-83EA-49CC-8973-2AC6A932FD34}" dt="2025-03-14T18:34:33.080" v="105" actId="962"/>
          <ac:picMkLst>
            <pc:docMk/>
            <pc:sldMk cId="2908020714" sldId="1515"/>
            <ac:picMk id="2" creationId="{FAE71C45-B749-0AFB-359D-B800DD165480}"/>
          </ac:picMkLst>
        </pc:picChg>
        <pc:picChg chg="mod">
          <ac:chgData name="Winger, Marlon - FPAC-NRCS, UT" userId="cf8e5516-53db-48d3-a570-af0e74063f92" providerId="ADAL" clId="{49BFCA21-83EA-49CC-8973-2AC6A932FD34}" dt="2025-03-14T18:34:55.292" v="107" actId="962"/>
          <ac:picMkLst>
            <pc:docMk/>
            <pc:sldMk cId="2908020714" sldId="1515"/>
            <ac:picMk id="4" creationId="{E8D92340-5740-12C1-A010-8AE61EBEBA2C}"/>
          </ac:picMkLst>
        </pc:picChg>
      </pc:sldChg>
      <pc:sldChg chg="modSp mod">
        <pc:chgData name="Winger, Marlon - FPAC-NRCS, UT" userId="cf8e5516-53db-48d3-a570-af0e74063f92" providerId="ADAL" clId="{49BFCA21-83EA-49CC-8973-2AC6A932FD34}" dt="2025-03-14T18:35:30.794" v="111" actId="962"/>
        <pc:sldMkLst>
          <pc:docMk/>
          <pc:sldMk cId="1775550166" sldId="1516"/>
        </pc:sldMkLst>
        <pc:picChg chg="mod">
          <ac:chgData name="Winger, Marlon - FPAC-NRCS, UT" userId="cf8e5516-53db-48d3-a570-af0e74063f92" providerId="ADAL" clId="{49BFCA21-83EA-49CC-8973-2AC6A932FD34}" dt="2025-03-14T18:35:30.794" v="111" actId="962"/>
          <ac:picMkLst>
            <pc:docMk/>
            <pc:sldMk cId="1775550166" sldId="1516"/>
            <ac:picMk id="2" creationId="{F32E8664-1C06-606A-8BE4-57CE761C5858}"/>
          </ac:picMkLst>
        </pc:picChg>
        <pc:picChg chg="mod">
          <ac:chgData name="Winger, Marlon - FPAC-NRCS, UT" userId="cf8e5516-53db-48d3-a570-af0e74063f92" providerId="ADAL" clId="{49BFCA21-83EA-49CC-8973-2AC6A932FD34}" dt="2025-03-14T18:35:10.497" v="109" actId="962"/>
          <ac:picMkLst>
            <pc:docMk/>
            <pc:sldMk cId="1775550166" sldId="1516"/>
            <ac:picMk id="6" creationId="{BEFE7BA5-3ADE-1A58-CBE4-89398F0E038C}"/>
          </ac:picMkLst>
        </pc:picChg>
      </pc:sldChg>
    </pc:docChg>
  </pc:docChgLst>
  <pc:docChgLst>
    <pc:chgData name="Winger, Marlon - FPAC-NRCS, UT" userId="S::marlon.winger@usda.gov::cf8e5516-53db-48d3-a570-af0e74063f92" providerId="AD" clId="Web-{B51AC9B6-E638-41C6-BF51-3703B780A230}"/>
    <pc:docChg chg="modSld">
      <pc:chgData name="Winger, Marlon - FPAC-NRCS, UT" userId="S::marlon.winger@usda.gov::cf8e5516-53db-48d3-a570-af0e74063f92" providerId="AD" clId="Web-{B51AC9B6-E638-41C6-BF51-3703B780A230}" dt="2025-03-12T18:43:46.324" v="509"/>
      <pc:docMkLst>
        <pc:docMk/>
      </pc:docMkLst>
      <pc:sldChg chg="modSp modNotes">
        <pc:chgData name="Winger, Marlon - FPAC-NRCS, UT" userId="S::marlon.winger@usda.gov::cf8e5516-53db-48d3-a570-af0e74063f92" providerId="AD" clId="Web-{B51AC9B6-E638-41C6-BF51-3703B780A230}" dt="2025-03-12T18:35:46.724" v="158" actId="1076"/>
        <pc:sldMkLst>
          <pc:docMk/>
          <pc:sldMk cId="1295816176" sldId="1505"/>
        </pc:sldMkLst>
        <pc:spChg chg="mod">
          <ac:chgData name="Winger, Marlon - FPAC-NRCS, UT" userId="S::marlon.winger@usda.gov::cf8e5516-53db-48d3-a570-af0e74063f92" providerId="AD" clId="Web-{B51AC9B6-E638-41C6-BF51-3703B780A230}" dt="2025-03-12T18:35:46.724" v="158" actId="1076"/>
          <ac:spMkLst>
            <pc:docMk/>
            <pc:sldMk cId="1295816176" sldId="1505"/>
            <ac:spMk id="5" creationId="{C503EAF8-AD3F-2435-6932-F659CB4E5800}"/>
          </ac:spMkLst>
        </pc:spChg>
      </pc:sldChg>
      <pc:sldChg chg="modNotes">
        <pc:chgData name="Winger, Marlon - FPAC-NRCS, UT" userId="S::marlon.winger@usda.gov::cf8e5516-53db-48d3-a570-af0e74063f92" providerId="AD" clId="Web-{B51AC9B6-E638-41C6-BF51-3703B780A230}" dt="2025-03-12T18:36:54.756" v="230"/>
        <pc:sldMkLst>
          <pc:docMk/>
          <pc:sldMk cId="1380030601" sldId="1506"/>
        </pc:sldMkLst>
      </pc:sldChg>
      <pc:sldChg chg="modSp modNotes">
        <pc:chgData name="Winger, Marlon - FPAC-NRCS, UT" userId="S::marlon.winger@usda.gov::cf8e5516-53db-48d3-a570-af0e74063f92" providerId="AD" clId="Web-{B51AC9B6-E638-41C6-BF51-3703B780A230}" dt="2025-03-12T18:38:28.757" v="285" actId="20577"/>
        <pc:sldMkLst>
          <pc:docMk/>
          <pc:sldMk cId="4123470419" sldId="1508"/>
        </pc:sldMkLst>
        <pc:spChg chg="mod">
          <ac:chgData name="Winger, Marlon - FPAC-NRCS, UT" userId="S::marlon.winger@usda.gov::cf8e5516-53db-48d3-a570-af0e74063f92" providerId="AD" clId="Web-{B51AC9B6-E638-41C6-BF51-3703B780A230}" dt="2025-03-12T18:38:28.757" v="285" actId="20577"/>
          <ac:spMkLst>
            <pc:docMk/>
            <pc:sldMk cId="4123470419" sldId="1508"/>
            <ac:spMk id="4" creationId="{FE3CE23B-0DFA-60BB-5F0C-B639D16BEC6E}"/>
          </ac:spMkLst>
        </pc:spChg>
      </pc:sldChg>
      <pc:sldChg chg="modNotes">
        <pc:chgData name="Winger, Marlon - FPAC-NRCS, UT" userId="S::marlon.winger@usda.gov::cf8e5516-53db-48d3-a570-af0e74063f92" providerId="AD" clId="Web-{B51AC9B6-E638-41C6-BF51-3703B780A230}" dt="2025-03-12T18:40:19.415" v="392"/>
        <pc:sldMkLst>
          <pc:docMk/>
          <pc:sldMk cId="2067913537" sldId="1509"/>
        </pc:sldMkLst>
      </pc:sldChg>
      <pc:sldChg chg="modNotes">
        <pc:chgData name="Winger, Marlon - FPAC-NRCS, UT" userId="S::marlon.winger@usda.gov::cf8e5516-53db-48d3-a570-af0e74063f92" providerId="AD" clId="Web-{B51AC9B6-E638-41C6-BF51-3703B780A230}" dt="2025-03-12T18:41:01.915" v="419"/>
        <pc:sldMkLst>
          <pc:docMk/>
          <pc:sldMk cId="3936768735" sldId="1511"/>
        </pc:sldMkLst>
      </pc:sldChg>
      <pc:sldChg chg="modSp modNotes">
        <pc:chgData name="Winger, Marlon - FPAC-NRCS, UT" userId="S::marlon.winger@usda.gov::cf8e5516-53db-48d3-a570-af0e74063f92" providerId="AD" clId="Web-{B51AC9B6-E638-41C6-BF51-3703B780A230}" dt="2025-03-12T18:43:46.324" v="509"/>
        <pc:sldMkLst>
          <pc:docMk/>
          <pc:sldMk cId="2829450898" sldId="1512"/>
        </pc:sldMkLst>
        <pc:spChg chg="mod">
          <ac:chgData name="Winger, Marlon - FPAC-NRCS, UT" userId="S::marlon.winger@usda.gov::cf8e5516-53db-48d3-a570-af0e74063f92" providerId="AD" clId="Web-{B51AC9B6-E638-41C6-BF51-3703B780A230}" dt="2025-03-12T18:41:39.213" v="421" actId="1076"/>
          <ac:spMkLst>
            <pc:docMk/>
            <pc:sldMk cId="2829450898" sldId="1512"/>
            <ac:spMk id="3" creationId="{7CD03E9E-A7BE-4406-B9D0-9E8C11C594C8}"/>
          </ac:spMkLst>
        </pc:spChg>
        <pc:spChg chg="mod">
          <ac:chgData name="Winger, Marlon - FPAC-NRCS, UT" userId="S::marlon.winger@usda.gov::cf8e5516-53db-48d3-a570-af0e74063f92" providerId="AD" clId="Web-{B51AC9B6-E638-41C6-BF51-3703B780A230}" dt="2025-03-12T18:41:42.947" v="422" actId="1076"/>
          <ac:spMkLst>
            <pc:docMk/>
            <pc:sldMk cId="2829450898" sldId="1512"/>
            <ac:spMk id="4" creationId="{1F3DB5BE-3D37-6866-96D7-101DC8090699}"/>
          </ac:spMkLst>
        </pc:spChg>
        <pc:picChg chg="mod">
          <ac:chgData name="Winger, Marlon - FPAC-NRCS, UT" userId="S::marlon.winger@usda.gov::cf8e5516-53db-48d3-a570-af0e74063f92" providerId="AD" clId="Web-{B51AC9B6-E638-41C6-BF51-3703B780A230}" dt="2025-03-12T18:41:34.447" v="420" actId="1076"/>
          <ac:picMkLst>
            <pc:docMk/>
            <pc:sldMk cId="2829450898" sldId="1512"/>
            <ac:picMk id="2" creationId="{579C3CDA-DB82-7CBB-315B-293526A9721D}"/>
          </ac:picMkLst>
        </pc:picChg>
      </pc:sldChg>
    </pc:docChg>
  </pc:docChgLst>
  <pc:docChgLst>
    <pc:chgData name="Winger, Marlon - FPAC-NRCS, UT" userId="S::marlon.winger@usda.gov::cf8e5516-53db-48d3-a570-af0e74063f92" providerId="AD" clId="Web-{73482E7B-6BD7-41CD-871E-1B02EB1EA62B}"/>
    <pc:docChg chg="modSld">
      <pc:chgData name="Winger, Marlon - FPAC-NRCS, UT" userId="S::marlon.winger@usda.gov::cf8e5516-53db-48d3-a570-af0e74063f92" providerId="AD" clId="Web-{73482E7B-6BD7-41CD-871E-1B02EB1EA62B}" dt="2025-01-02T20:43:43.401" v="158"/>
      <pc:docMkLst>
        <pc:docMk/>
      </pc:docMkLst>
      <pc:sldChg chg="mod modShow">
        <pc:chgData name="Winger, Marlon - FPAC-NRCS, UT" userId="S::marlon.winger@usda.gov::cf8e5516-53db-48d3-a570-af0e74063f92" providerId="AD" clId="Web-{73482E7B-6BD7-41CD-871E-1B02EB1EA62B}" dt="2025-01-02T20:43:43.401" v="158"/>
        <pc:sldMkLst>
          <pc:docMk/>
          <pc:sldMk cId="1737320828" sldId="493"/>
        </pc:sldMkLst>
      </pc:sldChg>
      <pc:sldChg chg="modSp">
        <pc:chgData name="Winger, Marlon - FPAC-NRCS, UT" userId="S::marlon.winger@usda.gov::cf8e5516-53db-48d3-a570-af0e74063f92" providerId="AD" clId="Web-{73482E7B-6BD7-41CD-871E-1B02EB1EA62B}" dt="2025-01-02T20:28:02.024" v="105" actId="20577"/>
        <pc:sldMkLst>
          <pc:docMk/>
          <pc:sldMk cId="3188640147" sldId="606"/>
        </pc:sldMkLst>
        <pc:spChg chg="mod">
          <ac:chgData name="Winger, Marlon - FPAC-NRCS, UT" userId="S::marlon.winger@usda.gov::cf8e5516-53db-48d3-a570-af0e74063f92" providerId="AD" clId="Web-{73482E7B-6BD7-41CD-871E-1B02EB1EA62B}" dt="2025-01-02T20:27:47.415" v="103" actId="1076"/>
          <ac:spMkLst>
            <pc:docMk/>
            <pc:sldMk cId="3188640147" sldId="606"/>
            <ac:spMk id="2" creationId="{00000000-0000-0000-0000-000000000000}"/>
          </ac:spMkLst>
        </pc:spChg>
        <pc:spChg chg="mod">
          <ac:chgData name="Winger, Marlon - FPAC-NRCS, UT" userId="S::marlon.winger@usda.gov::cf8e5516-53db-48d3-a570-af0e74063f92" providerId="AD" clId="Web-{73482E7B-6BD7-41CD-871E-1B02EB1EA62B}" dt="2025-01-02T20:28:02.024" v="105" actId="20577"/>
          <ac:spMkLst>
            <pc:docMk/>
            <pc:sldMk cId="3188640147" sldId="606"/>
            <ac:spMk id="3" creationId="{00000000-0000-0000-0000-000000000000}"/>
          </ac:spMkLst>
        </pc:spChg>
        <pc:cxnChg chg="mod">
          <ac:chgData name="Winger, Marlon - FPAC-NRCS, UT" userId="S::marlon.winger@usda.gov::cf8e5516-53db-48d3-a570-af0e74063f92" providerId="AD" clId="Web-{73482E7B-6BD7-41CD-871E-1B02EB1EA62B}" dt="2025-01-02T20:27:23.133" v="98" actId="1076"/>
          <ac:cxnSpMkLst>
            <pc:docMk/>
            <pc:sldMk cId="3188640147" sldId="606"/>
            <ac:cxnSpMk id="9" creationId="{0589D959-8C2F-496C-BD52-8339160F57DA}"/>
          </ac:cxnSpMkLst>
        </pc:cxnChg>
      </pc:sldChg>
      <pc:sldChg chg="delSp modSp">
        <pc:chgData name="Winger, Marlon - FPAC-NRCS, UT" userId="S::marlon.winger@usda.gov::cf8e5516-53db-48d3-a570-af0e74063f92" providerId="AD" clId="Web-{73482E7B-6BD7-41CD-871E-1B02EB1EA62B}" dt="2025-01-02T20:21:16.392" v="57" actId="20577"/>
        <pc:sldMkLst>
          <pc:docMk/>
          <pc:sldMk cId="3573477700" sldId="860"/>
        </pc:sldMkLst>
        <pc:spChg chg="mod">
          <ac:chgData name="Winger, Marlon - FPAC-NRCS, UT" userId="S::marlon.winger@usda.gov::cf8e5516-53db-48d3-a570-af0e74063f92" providerId="AD" clId="Web-{73482E7B-6BD7-41CD-871E-1B02EB1EA62B}" dt="2025-01-02T20:16:07.308" v="33" actId="14100"/>
          <ac:spMkLst>
            <pc:docMk/>
            <pc:sldMk cId="3573477700" sldId="860"/>
            <ac:spMk id="15" creationId="{F036B6CD-DFB7-4BDC-8072-9444EB8B3F2C}"/>
          </ac:spMkLst>
        </pc:spChg>
      </pc:sldChg>
      <pc:sldChg chg="delSp modSp">
        <pc:chgData name="Winger, Marlon - FPAC-NRCS, UT" userId="S::marlon.winger@usda.gov::cf8e5516-53db-48d3-a570-af0e74063f92" providerId="AD" clId="Web-{73482E7B-6BD7-41CD-871E-1B02EB1EA62B}" dt="2025-01-02T20:26:53.023" v="96" actId="1076"/>
        <pc:sldMkLst>
          <pc:docMk/>
          <pc:sldMk cId="1160156776" sldId="861"/>
        </pc:sldMkLst>
        <pc:spChg chg="mod">
          <ac:chgData name="Winger, Marlon - FPAC-NRCS, UT" userId="S::marlon.winger@usda.gov::cf8e5516-53db-48d3-a570-af0e74063f92" providerId="AD" clId="Web-{73482E7B-6BD7-41CD-871E-1B02EB1EA62B}" dt="2025-01-02T20:26:53.023" v="96" actId="1076"/>
          <ac:spMkLst>
            <pc:docMk/>
            <pc:sldMk cId="1160156776" sldId="861"/>
            <ac:spMk id="9" creationId="{27C344A2-0559-402D-A287-0B89612BAE11}"/>
          </ac:spMkLst>
        </pc:spChg>
        <pc:spChg chg="mod">
          <ac:chgData name="Winger, Marlon - FPAC-NRCS, UT" userId="S::marlon.winger@usda.gov::cf8e5516-53db-48d3-a570-af0e74063f92" providerId="AD" clId="Web-{73482E7B-6BD7-41CD-871E-1B02EB1EA62B}" dt="2025-01-02T20:26:30.788" v="93" actId="1076"/>
          <ac:spMkLst>
            <pc:docMk/>
            <pc:sldMk cId="1160156776" sldId="861"/>
            <ac:spMk id="15" creationId="{F036B6CD-DFB7-4BDC-8072-9444EB8B3F2C}"/>
          </ac:spMkLst>
        </pc:spChg>
      </pc:sldChg>
      <pc:sldChg chg="delSp modSp">
        <pc:chgData name="Winger, Marlon - FPAC-NRCS, UT" userId="S::marlon.winger@usda.gov::cf8e5516-53db-48d3-a570-af0e74063f92" providerId="AD" clId="Web-{73482E7B-6BD7-41CD-871E-1B02EB1EA62B}" dt="2025-01-02T20:25:26.428" v="88" actId="1076"/>
        <pc:sldMkLst>
          <pc:docMk/>
          <pc:sldMk cId="1529944221" sldId="1158"/>
        </pc:sldMkLst>
        <pc:spChg chg="mod">
          <ac:chgData name="Winger, Marlon - FPAC-NRCS, UT" userId="S::marlon.winger@usda.gov::cf8e5516-53db-48d3-a570-af0e74063f92" providerId="AD" clId="Web-{73482E7B-6BD7-41CD-871E-1B02EB1EA62B}" dt="2025-01-02T20:24:58.161" v="84" actId="14100"/>
          <ac:spMkLst>
            <pc:docMk/>
            <pc:sldMk cId="1529944221" sldId="1158"/>
            <ac:spMk id="2" creationId="{2D1E8DD6-668F-F201-AC52-30A51580D8AE}"/>
          </ac:spMkLst>
        </pc:spChg>
        <pc:picChg chg="mod">
          <ac:chgData name="Winger, Marlon - FPAC-NRCS, UT" userId="S::marlon.winger@usda.gov::cf8e5516-53db-48d3-a570-af0e74063f92" providerId="AD" clId="Web-{73482E7B-6BD7-41CD-871E-1B02EB1EA62B}" dt="2025-01-02T20:25:23.271" v="87" actId="1076"/>
          <ac:picMkLst>
            <pc:docMk/>
            <pc:sldMk cId="1529944221" sldId="1158"/>
            <ac:picMk id="7" creationId="{C21537D0-9A98-D96B-2EB8-6AC5FED9ECB2}"/>
          </ac:picMkLst>
        </pc:picChg>
        <pc:picChg chg="mod">
          <ac:chgData name="Winger, Marlon - FPAC-NRCS, UT" userId="S::marlon.winger@usda.gov::cf8e5516-53db-48d3-a570-af0e74063f92" providerId="AD" clId="Web-{73482E7B-6BD7-41CD-871E-1B02EB1EA62B}" dt="2025-01-02T20:25:26.428" v="88" actId="1076"/>
          <ac:picMkLst>
            <pc:docMk/>
            <pc:sldMk cId="1529944221" sldId="1158"/>
            <ac:picMk id="9" creationId="{4F646819-2063-DDE8-3695-65E9F901BD30}"/>
          </ac:picMkLst>
        </pc:picChg>
      </pc:sldChg>
      <pc:sldChg chg="modSp">
        <pc:chgData name="Winger, Marlon - FPAC-NRCS, UT" userId="S::marlon.winger@usda.gov::cf8e5516-53db-48d3-a570-af0e74063f92" providerId="AD" clId="Web-{73482E7B-6BD7-41CD-871E-1B02EB1EA62B}" dt="2025-01-02T20:33:48.015" v="137" actId="1076"/>
        <pc:sldMkLst>
          <pc:docMk/>
          <pc:sldMk cId="3873802227" sldId="1165"/>
        </pc:sldMkLst>
        <pc:spChg chg="mod">
          <ac:chgData name="Winger, Marlon - FPAC-NRCS, UT" userId="S::marlon.winger@usda.gov::cf8e5516-53db-48d3-a570-af0e74063f92" providerId="AD" clId="Web-{73482E7B-6BD7-41CD-871E-1B02EB1EA62B}" dt="2025-01-02T20:33:48.015" v="137" actId="1076"/>
          <ac:spMkLst>
            <pc:docMk/>
            <pc:sldMk cId="3873802227" sldId="1165"/>
            <ac:spMk id="2" creationId="{7642DB41-C6A7-16C4-1F14-8DF99A75D813}"/>
          </ac:spMkLst>
        </pc:spChg>
      </pc:sldChg>
      <pc:sldChg chg="delSp modSp">
        <pc:chgData name="Winger, Marlon - FPAC-NRCS, UT" userId="S::marlon.winger@usda.gov::cf8e5516-53db-48d3-a570-af0e74063f92" providerId="AD" clId="Web-{73482E7B-6BD7-41CD-871E-1B02EB1EA62B}" dt="2025-01-02T20:23:54.754" v="76"/>
        <pc:sldMkLst>
          <pc:docMk/>
          <pc:sldMk cId="1187175710" sldId="1172"/>
        </pc:sldMkLst>
        <pc:spChg chg="mod">
          <ac:chgData name="Winger, Marlon - FPAC-NRCS, UT" userId="S::marlon.winger@usda.gov::cf8e5516-53db-48d3-a570-af0e74063f92" providerId="AD" clId="Web-{73482E7B-6BD7-41CD-871E-1B02EB1EA62B}" dt="2025-01-02T20:23:06.659" v="72" actId="1076"/>
          <ac:spMkLst>
            <pc:docMk/>
            <pc:sldMk cId="1187175710" sldId="1172"/>
            <ac:spMk id="2" creationId="{516CED98-1138-2784-6900-1A3B4100A861}"/>
          </ac:spMkLst>
        </pc:spChg>
        <pc:spChg chg="mod">
          <ac:chgData name="Winger, Marlon - FPAC-NRCS, UT" userId="S::marlon.winger@usda.gov::cf8e5516-53db-48d3-a570-af0e74063f92" providerId="AD" clId="Web-{73482E7B-6BD7-41CD-871E-1B02EB1EA62B}" dt="2025-01-02T20:22:04.143" v="64" actId="1076"/>
          <ac:spMkLst>
            <pc:docMk/>
            <pc:sldMk cId="1187175710" sldId="1172"/>
            <ac:spMk id="3" creationId="{34032FF5-C079-9512-2190-35E8A8B13F3D}"/>
          </ac:spMkLst>
        </pc:spChg>
      </pc:sldChg>
      <pc:sldChg chg="delSp modSp">
        <pc:chgData name="Winger, Marlon - FPAC-NRCS, UT" userId="S::marlon.winger@usda.gov::cf8e5516-53db-48d3-a570-af0e74063f92" providerId="AD" clId="Web-{73482E7B-6BD7-41CD-871E-1B02EB1EA62B}" dt="2025-01-02T20:24:23.333" v="80" actId="14100"/>
        <pc:sldMkLst>
          <pc:docMk/>
          <pc:sldMk cId="479040964" sldId="1175"/>
        </pc:sldMkLst>
        <pc:spChg chg="mod">
          <ac:chgData name="Winger, Marlon - FPAC-NRCS, UT" userId="S::marlon.winger@usda.gov::cf8e5516-53db-48d3-a570-af0e74063f92" providerId="AD" clId="Web-{73482E7B-6BD7-41CD-871E-1B02EB1EA62B}" dt="2025-01-02T20:24:23.333" v="80" actId="14100"/>
          <ac:spMkLst>
            <pc:docMk/>
            <pc:sldMk cId="479040964" sldId="1175"/>
            <ac:spMk id="2" creationId="{AEC40148-2352-328B-A349-F53161DCC1BC}"/>
          </ac:spMkLst>
        </pc:spChg>
        <pc:spChg chg="mod">
          <ac:chgData name="Winger, Marlon - FPAC-NRCS, UT" userId="S::marlon.winger@usda.gov::cf8e5516-53db-48d3-a570-af0e74063f92" providerId="AD" clId="Web-{73482E7B-6BD7-41CD-871E-1B02EB1EA62B}" dt="2025-01-02T20:23:46.254" v="75" actId="1076"/>
          <ac:spMkLst>
            <pc:docMk/>
            <pc:sldMk cId="479040964" sldId="1175"/>
            <ac:spMk id="3" creationId="{CB5DDE54-6FE0-DD7E-153C-E396A7B81F89}"/>
          </ac:spMkLst>
        </pc:spChg>
      </pc:sldChg>
      <pc:sldChg chg="modSp">
        <pc:chgData name="Winger, Marlon - FPAC-NRCS, UT" userId="S::marlon.winger@usda.gov::cf8e5516-53db-48d3-a570-af0e74063f92" providerId="AD" clId="Web-{73482E7B-6BD7-41CD-871E-1B02EB1EA62B}" dt="2025-01-02T20:33:31.562" v="136" actId="20577"/>
        <pc:sldMkLst>
          <pc:docMk/>
          <pc:sldMk cId="259565155" sldId="1176"/>
        </pc:sldMkLst>
        <pc:spChg chg="mod">
          <ac:chgData name="Winger, Marlon - FPAC-NRCS, UT" userId="S::marlon.winger@usda.gov::cf8e5516-53db-48d3-a570-af0e74063f92" providerId="AD" clId="Web-{73482E7B-6BD7-41CD-871E-1B02EB1EA62B}" dt="2025-01-02T20:33:31.562" v="136" actId="20577"/>
          <ac:spMkLst>
            <pc:docMk/>
            <pc:sldMk cId="259565155" sldId="1176"/>
            <ac:spMk id="3" creationId="{B6B42FEE-270E-7B18-A453-36B091341E14}"/>
          </ac:spMkLst>
        </pc:spChg>
      </pc:sldChg>
      <pc:sldChg chg="delSp">
        <pc:chgData name="Winger, Marlon - FPAC-NRCS, UT" userId="S::marlon.winger@usda.gov::cf8e5516-53db-48d3-a570-af0e74063f92" providerId="AD" clId="Web-{73482E7B-6BD7-41CD-871E-1B02EB1EA62B}" dt="2025-01-02T20:32:07.420" v="128"/>
        <pc:sldMkLst>
          <pc:docMk/>
          <pc:sldMk cId="2180558740" sldId="1183"/>
        </pc:sldMkLst>
      </pc:sldChg>
      <pc:sldChg chg="modSp">
        <pc:chgData name="Winger, Marlon - FPAC-NRCS, UT" userId="S::marlon.winger@usda.gov::cf8e5516-53db-48d3-a570-af0e74063f92" providerId="AD" clId="Web-{73482E7B-6BD7-41CD-871E-1B02EB1EA62B}" dt="2025-01-02T20:29:24.370" v="114" actId="20577"/>
        <pc:sldMkLst>
          <pc:docMk/>
          <pc:sldMk cId="95358562" sldId="1193"/>
        </pc:sldMkLst>
        <pc:spChg chg="mod">
          <ac:chgData name="Winger, Marlon - FPAC-NRCS, UT" userId="S::marlon.winger@usda.gov::cf8e5516-53db-48d3-a570-af0e74063f92" providerId="AD" clId="Web-{73482E7B-6BD7-41CD-871E-1B02EB1EA62B}" dt="2025-01-02T20:29:24.370" v="114" actId="20577"/>
          <ac:spMkLst>
            <pc:docMk/>
            <pc:sldMk cId="95358562" sldId="1193"/>
            <ac:spMk id="3" creationId="{CA85B4A6-F5A0-BB20-A701-2C15412E9FC1}"/>
          </ac:spMkLst>
        </pc:spChg>
        <pc:spChg chg="mod">
          <ac:chgData name="Winger, Marlon - FPAC-NRCS, UT" userId="S::marlon.winger@usda.gov::cf8e5516-53db-48d3-a570-af0e74063f92" providerId="AD" clId="Web-{73482E7B-6BD7-41CD-871E-1B02EB1EA62B}" dt="2025-01-02T20:29:02.901" v="112" actId="1076"/>
          <ac:spMkLst>
            <pc:docMk/>
            <pc:sldMk cId="95358562" sldId="1193"/>
            <ac:spMk id="6" creationId="{B8436087-0E06-2B74-6286-445A0A261EB2}"/>
          </ac:spMkLst>
        </pc:spChg>
      </pc:sldChg>
      <pc:sldChg chg="modSp">
        <pc:chgData name="Winger, Marlon - FPAC-NRCS, UT" userId="S::marlon.winger@usda.gov::cf8e5516-53db-48d3-a570-af0e74063f92" providerId="AD" clId="Web-{73482E7B-6BD7-41CD-871E-1B02EB1EA62B}" dt="2025-01-02T20:28:22.540" v="106" actId="1076"/>
        <pc:sldMkLst>
          <pc:docMk/>
          <pc:sldMk cId="2111059754" sldId="1197"/>
        </pc:sldMkLst>
        <pc:spChg chg="mod">
          <ac:chgData name="Winger, Marlon - FPAC-NRCS, UT" userId="S::marlon.winger@usda.gov::cf8e5516-53db-48d3-a570-af0e74063f92" providerId="AD" clId="Web-{73482E7B-6BD7-41CD-871E-1B02EB1EA62B}" dt="2025-01-02T20:28:22.540" v="106" actId="1076"/>
          <ac:spMkLst>
            <pc:docMk/>
            <pc:sldMk cId="2111059754" sldId="1197"/>
            <ac:spMk id="5" creationId="{B9A6D6D7-00FA-21B2-448D-F176C724FD23}"/>
          </ac:spMkLst>
        </pc:spChg>
      </pc:sldChg>
      <pc:sldChg chg="modSp">
        <pc:chgData name="Winger, Marlon - FPAC-NRCS, UT" userId="S::marlon.winger@usda.gov::cf8e5516-53db-48d3-a570-af0e74063f92" providerId="AD" clId="Web-{73482E7B-6BD7-41CD-871E-1B02EB1EA62B}" dt="2025-01-02T20:31:54.122" v="127" actId="14100"/>
        <pc:sldMkLst>
          <pc:docMk/>
          <pc:sldMk cId="1998832144" sldId="1198"/>
        </pc:sldMkLst>
        <pc:spChg chg="mod">
          <ac:chgData name="Winger, Marlon - FPAC-NRCS, UT" userId="S::marlon.winger@usda.gov::cf8e5516-53db-48d3-a570-af0e74063f92" providerId="AD" clId="Web-{73482E7B-6BD7-41CD-871E-1B02EB1EA62B}" dt="2025-01-02T20:31:44.138" v="126" actId="20577"/>
          <ac:spMkLst>
            <pc:docMk/>
            <pc:sldMk cId="1998832144" sldId="1198"/>
            <ac:spMk id="3" creationId="{3DFA5890-60C5-0BA0-08CF-BF0868C4CC99}"/>
          </ac:spMkLst>
        </pc:spChg>
        <pc:spChg chg="mod">
          <ac:chgData name="Winger, Marlon - FPAC-NRCS, UT" userId="S::marlon.winger@usda.gov::cf8e5516-53db-48d3-a570-af0e74063f92" providerId="AD" clId="Web-{73482E7B-6BD7-41CD-871E-1B02EB1EA62B}" dt="2025-01-02T20:31:54.122" v="127" actId="14100"/>
          <ac:spMkLst>
            <pc:docMk/>
            <pc:sldMk cId="1998832144" sldId="1198"/>
            <ac:spMk id="5" creationId="{9E65A900-6D0D-2B22-5435-D313276BBA57}"/>
          </ac:spMkLst>
        </pc:spChg>
      </pc:sldChg>
      <pc:sldChg chg="delSp modSp">
        <pc:chgData name="Winger, Marlon - FPAC-NRCS, UT" userId="S::marlon.winger@usda.gov::cf8e5516-53db-48d3-a570-af0e74063f92" providerId="AD" clId="Web-{73482E7B-6BD7-41CD-871E-1B02EB1EA62B}" dt="2025-01-02T20:14:16.274" v="18" actId="14100"/>
        <pc:sldMkLst>
          <pc:docMk/>
          <pc:sldMk cId="747441947" sldId="1495"/>
        </pc:sldMkLst>
        <pc:spChg chg="mod">
          <ac:chgData name="Winger, Marlon - FPAC-NRCS, UT" userId="S::marlon.winger@usda.gov::cf8e5516-53db-48d3-a570-af0e74063f92" providerId="AD" clId="Web-{73482E7B-6BD7-41CD-871E-1B02EB1EA62B}" dt="2025-01-02T20:11:38.365" v="1" actId="1076"/>
          <ac:spMkLst>
            <pc:docMk/>
            <pc:sldMk cId="747441947" sldId="1495"/>
            <ac:spMk id="2" creationId="{C1A9AB60-A81C-4EB9-AEF9-67DDF7BA542D}"/>
          </ac:spMkLst>
        </pc:spChg>
        <pc:spChg chg="mod">
          <ac:chgData name="Winger, Marlon - FPAC-NRCS, UT" userId="S::marlon.winger@usda.gov::cf8e5516-53db-48d3-a570-af0e74063f92" providerId="AD" clId="Web-{73482E7B-6BD7-41CD-871E-1B02EB1EA62B}" dt="2025-01-02T20:13:16.711" v="12" actId="20577"/>
          <ac:spMkLst>
            <pc:docMk/>
            <pc:sldMk cId="747441947" sldId="1495"/>
            <ac:spMk id="4" creationId="{18CE6936-ECCA-4357-8400-C78A0CACF19F}"/>
          </ac:spMkLst>
        </pc:spChg>
        <pc:spChg chg="mod">
          <ac:chgData name="Winger, Marlon - FPAC-NRCS, UT" userId="S::marlon.winger@usda.gov::cf8e5516-53db-48d3-a570-af0e74063f92" providerId="AD" clId="Web-{73482E7B-6BD7-41CD-871E-1B02EB1EA62B}" dt="2025-01-02T20:14:16.274" v="18" actId="14100"/>
          <ac:spMkLst>
            <pc:docMk/>
            <pc:sldMk cId="747441947" sldId="1495"/>
            <ac:spMk id="11" creationId="{4977F91E-5683-4EDD-8EB8-B180FCD1BEA8}"/>
          </ac:spMkLst>
        </pc:spChg>
      </pc:sldChg>
      <pc:sldChg chg="modSp">
        <pc:chgData name="Winger, Marlon - FPAC-NRCS, UT" userId="S::marlon.winger@usda.gov::cf8e5516-53db-48d3-a570-af0e74063f92" providerId="AD" clId="Web-{73482E7B-6BD7-41CD-871E-1B02EB1EA62B}" dt="2025-01-02T20:19:37.702" v="53" actId="1076"/>
        <pc:sldMkLst>
          <pc:docMk/>
          <pc:sldMk cId="3751404916" sldId="1496"/>
        </pc:sldMkLst>
        <pc:spChg chg="mod">
          <ac:chgData name="Winger, Marlon - FPAC-NRCS, UT" userId="S::marlon.winger@usda.gov::cf8e5516-53db-48d3-a570-af0e74063f92" providerId="AD" clId="Web-{73482E7B-6BD7-41CD-871E-1B02EB1EA62B}" dt="2025-01-02T20:17:56.716" v="41" actId="1076"/>
          <ac:spMkLst>
            <pc:docMk/>
            <pc:sldMk cId="3751404916" sldId="1496"/>
            <ac:spMk id="2" creationId="{4CE7BD19-0904-4759-B3B0-80BD6ACDE879}"/>
          </ac:spMkLst>
        </pc:spChg>
        <pc:spChg chg="mod">
          <ac:chgData name="Winger, Marlon - FPAC-NRCS, UT" userId="S::marlon.winger@usda.gov::cf8e5516-53db-48d3-a570-af0e74063f92" providerId="AD" clId="Web-{73482E7B-6BD7-41CD-871E-1B02EB1EA62B}" dt="2025-01-02T20:19:09.983" v="52" actId="20577"/>
          <ac:spMkLst>
            <pc:docMk/>
            <pc:sldMk cId="3751404916" sldId="1496"/>
            <ac:spMk id="3" creationId="{BFFBF4D3-4C2D-41D8-A41E-869F27E2EDB0}"/>
          </ac:spMkLst>
        </pc:spChg>
        <pc:spChg chg="mod">
          <ac:chgData name="Winger, Marlon - FPAC-NRCS, UT" userId="S::marlon.winger@usda.gov::cf8e5516-53db-48d3-a570-af0e74063f92" providerId="AD" clId="Web-{73482E7B-6BD7-41CD-871E-1B02EB1EA62B}" dt="2025-01-02T20:18:46.654" v="48" actId="1076"/>
          <ac:spMkLst>
            <pc:docMk/>
            <pc:sldMk cId="3751404916" sldId="1496"/>
            <ac:spMk id="4" creationId="{76DF649F-9D4D-4100-B844-CF3AEA9C23A4}"/>
          </ac:spMkLst>
        </pc:spChg>
        <pc:spChg chg="mod">
          <ac:chgData name="Winger, Marlon - FPAC-NRCS, UT" userId="S::marlon.winger@usda.gov::cf8e5516-53db-48d3-a570-af0e74063f92" providerId="AD" clId="Web-{73482E7B-6BD7-41CD-871E-1B02EB1EA62B}" dt="2025-01-02T20:19:37.702" v="53" actId="1076"/>
          <ac:spMkLst>
            <pc:docMk/>
            <pc:sldMk cId="3751404916" sldId="1496"/>
            <ac:spMk id="5" creationId="{AE26DA7F-AE28-45B9-B3FB-AD5EF85187A3}"/>
          </ac:spMkLst>
        </pc:spChg>
        <pc:spChg chg="mod">
          <ac:chgData name="Winger, Marlon - FPAC-NRCS, UT" userId="S::marlon.winger@usda.gov::cf8e5516-53db-48d3-a570-af0e74063f92" providerId="AD" clId="Web-{73482E7B-6BD7-41CD-871E-1B02EB1EA62B}" dt="2025-01-02T20:18:18.013" v="45" actId="1076"/>
          <ac:spMkLst>
            <pc:docMk/>
            <pc:sldMk cId="3751404916" sldId="1496"/>
            <ac:spMk id="9" creationId="{3078C4C3-01F2-4E37-84D4-1E469EF16194}"/>
          </ac:spMkLst>
        </pc:spChg>
        <pc:spChg chg="mod">
          <ac:chgData name="Winger, Marlon - FPAC-NRCS, UT" userId="S::marlon.winger@usda.gov::cf8e5516-53db-48d3-a570-af0e74063f92" providerId="AD" clId="Web-{73482E7B-6BD7-41CD-871E-1B02EB1EA62B}" dt="2025-01-02T20:18:31.482" v="47" actId="14100"/>
          <ac:spMkLst>
            <pc:docMk/>
            <pc:sldMk cId="3751404916" sldId="1496"/>
            <ac:spMk id="11" creationId="{FF937DC6-736D-4EFE-8551-5D2BBA54B1DF}"/>
          </ac:spMkLst>
        </pc:spChg>
      </pc:sldChg>
      <pc:sldChg chg="modSp">
        <pc:chgData name="Winger, Marlon - FPAC-NRCS, UT" userId="S::marlon.winger@usda.gov::cf8e5516-53db-48d3-a570-af0e74063f92" providerId="AD" clId="Web-{73482E7B-6BD7-41CD-871E-1B02EB1EA62B}" dt="2025-01-02T20:35:11.220" v="139" actId="14100"/>
        <pc:sldMkLst>
          <pc:docMk/>
          <pc:sldMk cId="1522204610" sldId="1500"/>
        </pc:sldMkLst>
        <pc:picChg chg="mod">
          <ac:chgData name="Winger, Marlon - FPAC-NRCS, UT" userId="S::marlon.winger@usda.gov::cf8e5516-53db-48d3-a570-af0e74063f92" providerId="AD" clId="Web-{73482E7B-6BD7-41CD-871E-1B02EB1EA62B}" dt="2025-01-02T20:35:11.220" v="139" actId="14100"/>
          <ac:picMkLst>
            <pc:docMk/>
            <pc:sldMk cId="1522204610" sldId="1500"/>
            <ac:picMk id="3" creationId="{DFCBD57F-9B08-92E4-2A94-8717680AECB5}"/>
          </ac:picMkLst>
        </pc:picChg>
      </pc:sldChg>
      <pc:sldChg chg="modSp">
        <pc:chgData name="Winger, Marlon - FPAC-NRCS, UT" userId="S::marlon.winger@usda.gov::cf8e5516-53db-48d3-a570-af0e74063f92" providerId="AD" clId="Web-{73482E7B-6BD7-41CD-871E-1B02EB1EA62B}" dt="2025-01-02T20:36:33.628" v="149" actId="20577"/>
        <pc:sldMkLst>
          <pc:docMk/>
          <pc:sldMk cId="3339828348" sldId="1502"/>
        </pc:sldMkLst>
        <pc:spChg chg="mod">
          <ac:chgData name="Winger, Marlon - FPAC-NRCS, UT" userId="S::marlon.winger@usda.gov::cf8e5516-53db-48d3-a570-af0e74063f92" providerId="AD" clId="Web-{73482E7B-6BD7-41CD-871E-1B02EB1EA62B}" dt="2025-01-02T20:36:33.628" v="149" actId="20577"/>
          <ac:spMkLst>
            <pc:docMk/>
            <pc:sldMk cId="3339828348" sldId="1502"/>
            <ac:spMk id="3" creationId="{7DE223E2-DBB0-CD9E-C12C-86DB539AC80B}"/>
          </ac:spMkLst>
        </pc:spChg>
        <pc:picChg chg="mod">
          <ac:chgData name="Winger, Marlon - FPAC-NRCS, UT" userId="S::marlon.winger@usda.gov::cf8e5516-53db-48d3-a570-af0e74063f92" providerId="AD" clId="Web-{73482E7B-6BD7-41CD-871E-1B02EB1EA62B}" dt="2025-01-02T20:35:55.658" v="140" actId="14100"/>
          <ac:picMkLst>
            <pc:docMk/>
            <pc:sldMk cId="3339828348" sldId="1502"/>
            <ac:picMk id="4" creationId="{55139555-AFCF-5717-FE88-C1707E708BBD}"/>
          </ac:picMkLst>
        </pc:picChg>
      </pc:sldChg>
      <pc:sldChg chg="modSp">
        <pc:chgData name="Winger, Marlon - FPAC-NRCS, UT" userId="S::marlon.winger@usda.gov::cf8e5516-53db-48d3-a570-af0e74063f92" providerId="AD" clId="Web-{73482E7B-6BD7-41CD-871E-1B02EB1EA62B}" dt="2025-01-02T20:36:57.300" v="150" actId="1076"/>
        <pc:sldMkLst>
          <pc:docMk/>
          <pc:sldMk cId="1295816176" sldId="1505"/>
        </pc:sldMkLst>
        <pc:spChg chg="mod">
          <ac:chgData name="Winger, Marlon - FPAC-NRCS, UT" userId="S::marlon.winger@usda.gov::cf8e5516-53db-48d3-a570-af0e74063f92" providerId="AD" clId="Web-{73482E7B-6BD7-41CD-871E-1B02EB1EA62B}" dt="2025-01-02T20:36:57.300" v="150" actId="1076"/>
          <ac:spMkLst>
            <pc:docMk/>
            <pc:sldMk cId="1295816176" sldId="1505"/>
            <ac:spMk id="5" creationId="{C503EAF8-AD3F-2435-6932-F659CB4E5800}"/>
          </ac:spMkLst>
        </pc:spChg>
      </pc:sldChg>
      <pc:sldChg chg="modSp">
        <pc:chgData name="Winger, Marlon - FPAC-NRCS, UT" userId="S::marlon.winger@usda.gov::cf8e5516-53db-48d3-a570-af0e74063f92" providerId="AD" clId="Web-{73482E7B-6BD7-41CD-871E-1B02EB1EA62B}" dt="2025-01-02T20:39:57.428" v="153" actId="1076"/>
        <pc:sldMkLst>
          <pc:docMk/>
          <pc:sldMk cId="2829450898" sldId="1512"/>
        </pc:sldMkLst>
        <pc:spChg chg="mod">
          <ac:chgData name="Winger, Marlon - FPAC-NRCS, UT" userId="S::marlon.winger@usda.gov::cf8e5516-53db-48d3-a570-af0e74063f92" providerId="AD" clId="Web-{73482E7B-6BD7-41CD-871E-1B02EB1EA62B}" dt="2025-01-02T20:39:57.428" v="153" actId="1076"/>
          <ac:spMkLst>
            <pc:docMk/>
            <pc:sldMk cId="2829450898" sldId="1512"/>
            <ac:spMk id="3" creationId="{7CD03E9E-A7BE-4406-B9D0-9E8C11C594C8}"/>
          </ac:spMkLst>
        </pc:spChg>
        <pc:picChg chg="mod">
          <ac:chgData name="Winger, Marlon - FPAC-NRCS, UT" userId="S::marlon.winger@usda.gov::cf8e5516-53db-48d3-a570-af0e74063f92" providerId="AD" clId="Web-{73482E7B-6BD7-41CD-871E-1B02EB1EA62B}" dt="2025-01-02T20:39:44.819" v="151" actId="14100"/>
          <ac:picMkLst>
            <pc:docMk/>
            <pc:sldMk cId="2829450898" sldId="1512"/>
            <ac:picMk id="2" creationId="{579C3CDA-DB82-7CBB-315B-293526A9721D}"/>
          </ac:picMkLst>
        </pc:picChg>
      </pc:sldChg>
      <pc:sldChg chg="modSp">
        <pc:chgData name="Winger, Marlon - FPAC-NRCS, UT" userId="S::marlon.winger@usda.gov::cf8e5516-53db-48d3-a570-af0e74063f92" providerId="AD" clId="Web-{73482E7B-6BD7-41CD-871E-1B02EB1EA62B}" dt="2025-01-02T20:40:42.117" v="157" actId="1076"/>
        <pc:sldMkLst>
          <pc:docMk/>
          <pc:sldMk cId="3786392683" sldId="1513"/>
        </pc:sldMkLst>
        <pc:spChg chg="mod">
          <ac:chgData name="Winger, Marlon - FPAC-NRCS, UT" userId="S::marlon.winger@usda.gov::cf8e5516-53db-48d3-a570-af0e74063f92" providerId="AD" clId="Web-{73482E7B-6BD7-41CD-871E-1B02EB1EA62B}" dt="2025-01-02T20:40:42.117" v="157" actId="1076"/>
          <ac:spMkLst>
            <pc:docMk/>
            <pc:sldMk cId="3786392683" sldId="1513"/>
            <ac:spMk id="8" creationId="{9B204555-30D4-D000-B3FD-AAA00E09F2CA}"/>
          </ac:spMkLst>
        </pc:spChg>
        <pc:spChg chg="mod">
          <ac:chgData name="Winger, Marlon - FPAC-NRCS, UT" userId="S::marlon.winger@usda.gov::cf8e5516-53db-48d3-a570-af0e74063f92" providerId="AD" clId="Web-{73482E7B-6BD7-41CD-871E-1B02EB1EA62B}" dt="2025-01-02T20:40:29.835" v="155" actId="1076"/>
          <ac:spMkLst>
            <pc:docMk/>
            <pc:sldMk cId="3786392683" sldId="1513"/>
            <ac:spMk id="9" creationId="{189917CF-29FA-71A0-382C-6EAD92AFAE78}"/>
          </ac:spMkLst>
        </pc:spChg>
        <pc:grpChg chg="mod">
          <ac:chgData name="Winger, Marlon - FPAC-NRCS, UT" userId="S::marlon.winger@usda.gov::cf8e5516-53db-48d3-a570-af0e74063f92" providerId="AD" clId="Web-{73482E7B-6BD7-41CD-871E-1B02EB1EA62B}" dt="2025-01-02T20:40:33.398" v="156" actId="1076"/>
          <ac:grpSpMkLst>
            <pc:docMk/>
            <pc:sldMk cId="3786392683" sldId="1513"/>
            <ac:grpSpMk id="2" creationId="{A9182DDC-B4E5-1432-51AD-3257D70A24BA}"/>
          </ac:grpSpMkLst>
        </pc:grpChg>
      </pc:sldChg>
    </pc:docChg>
  </pc:docChgLst>
  <pc:docChgLst>
    <pc:chgData name="Winger, Marlon - FPAC-NRCS, UT" userId="S::marlon.winger@usda.gov::cf8e5516-53db-48d3-a570-af0e74063f92" providerId="AD" clId="Web-{A780EE19-66A3-4BDB-891A-3E38E38983F5}"/>
    <pc:docChg chg="delSld modSld">
      <pc:chgData name="Winger, Marlon - FPAC-NRCS, UT" userId="S::marlon.winger@usda.gov::cf8e5516-53db-48d3-a570-af0e74063f92" providerId="AD" clId="Web-{A780EE19-66A3-4BDB-891A-3E38E38983F5}" dt="2025-01-07T16:04:09.819" v="15"/>
      <pc:docMkLst>
        <pc:docMk/>
      </pc:docMkLst>
      <pc:sldChg chg="del">
        <pc:chgData name="Winger, Marlon - FPAC-NRCS, UT" userId="S::marlon.winger@usda.gov::cf8e5516-53db-48d3-a570-af0e74063f92" providerId="AD" clId="Web-{A780EE19-66A3-4BDB-891A-3E38E38983F5}" dt="2025-01-07T16:03:36.209" v="6"/>
        <pc:sldMkLst>
          <pc:docMk/>
          <pc:sldMk cId="0" sldId="454"/>
        </pc:sldMkLst>
      </pc:sldChg>
      <pc:sldChg chg="del">
        <pc:chgData name="Winger, Marlon - FPAC-NRCS, UT" userId="S::marlon.winger@usda.gov::cf8e5516-53db-48d3-a570-af0e74063f92" providerId="AD" clId="Web-{A780EE19-66A3-4BDB-891A-3E38E38983F5}" dt="2025-01-07T16:03:39.553" v="7"/>
        <pc:sldMkLst>
          <pc:docMk/>
          <pc:sldMk cId="239750939" sldId="464"/>
        </pc:sldMkLst>
      </pc:sldChg>
      <pc:sldChg chg="del">
        <pc:chgData name="Winger, Marlon - FPAC-NRCS, UT" userId="S::marlon.winger@usda.gov::cf8e5516-53db-48d3-a570-af0e74063f92" providerId="AD" clId="Web-{A780EE19-66A3-4BDB-891A-3E38E38983F5}" dt="2025-01-07T16:03:31.819" v="5"/>
        <pc:sldMkLst>
          <pc:docMk/>
          <pc:sldMk cId="1737320828" sldId="493"/>
        </pc:sldMkLst>
      </pc:sldChg>
      <pc:sldChg chg="del">
        <pc:chgData name="Winger, Marlon - FPAC-NRCS, UT" userId="S::marlon.winger@usda.gov::cf8e5516-53db-48d3-a570-af0e74063f92" providerId="AD" clId="Web-{A780EE19-66A3-4BDB-891A-3E38E38983F5}" dt="2025-01-07T16:03:45.334" v="9"/>
        <pc:sldMkLst>
          <pc:docMk/>
          <pc:sldMk cId="3401285833" sldId="537"/>
        </pc:sldMkLst>
      </pc:sldChg>
      <pc:sldChg chg="del">
        <pc:chgData name="Winger, Marlon - FPAC-NRCS, UT" userId="S::marlon.winger@usda.gov::cf8e5516-53db-48d3-a570-af0e74063f92" providerId="AD" clId="Web-{A780EE19-66A3-4BDB-891A-3E38E38983F5}" dt="2025-01-07T16:03:52.631" v="10"/>
        <pc:sldMkLst>
          <pc:docMk/>
          <pc:sldMk cId="1110446198" sldId="538"/>
        </pc:sldMkLst>
      </pc:sldChg>
      <pc:sldChg chg="del">
        <pc:chgData name="Winger, Marlon - FPAC-NRCS, UT" userId="S::marlon.winger@usda.gov::cf8e5516-53db-48d3-a570-af0e74063f92" providerId="AD" clId="Web-{A780EE19-66A3-4BDB-891A-3E38E38983F5}" dt="2025-01-07T16:03:53.631" v="11"/>
        <pc:sldMkLst>
          <pc:docMk/>
          <pc:sldMk cId="2024207399" sldId="539"/>
        </pc:sldMkLst>
      </pc:sldChg>
      <pc:sldChg chg="del">
        <pc:chgData name="Winger, Marlon - FPAC-NRCS, UT" userId="S::marlon.winger@usda.gov::cf8e5516-53db-48d3-a570-af0e74063f92" providerId="AD" clId="Web-{A780EE19-66A3-4BDB-891A-3E38E38983F5}" dt="2025-01-07T16:04:08.647" v="14"/>
        <pc:sldMkLst>
          <pc:docMk/>
          <pc:sldMk cId="3195665948" sldId="540"/>
        </pc:sldMkLst>
      </pc:sldChg>
      <pc:sldChg chg="del">
        <pc:chgData name="Winger, Marlon - FPAC-NRCS, UT" userId="S::marlon.winger@usda.gov::cf8e5516-53db-48d3-a570-af0e74063f92" providerId="AD" clId="Web-{A780EE19-66A3-4BDB-891A-3E38E38983F5}" dt="2025-01-07T16:04:06.960" v="13"/>
        <pc:sldMkLst>
          <pc:docMk/>
          <pc:sldMk cId="3063208622" sldId="541"/>
        </pc:sldMkLst>
      </pc:sldChg>
      <pc:sldChg chg="del">
        <pc:chgData name="Winger, Marlon - FPAC-NRCS, UT" userId="S::marlon.winger@usda.gov::cf8e5516-53db-48d3-a570-af0e74063f92" providerId="AD" clId="Web-{A780EE19-66A3-4BDB-891A-3E38E38983F5}" dt="2025-01-07T16:04:09.819" v="15"/>
        <pc:sldMkLst>
          <pc:docMk/>
          <pc:sldMk cId="150014457" sldId="562"/>
        </pc:sldMkLst>
      </pc:sldChg>
      <pc:sldChg chg="del">
        <pc:chgData name="Winger, Marlon - FPAC-NRCS, UT" userId="S::marlon.winger@usda.gov::cf8e5516-53db-48d3-a570-af0e74063f92" providerId="AD" clId="Web-{A780EE19-66A3-4BDB-891A-3E38E38983F5}" dt="2025-01-07T16:03:17.772" v="4"/>
        <pc:sldMkLst>
          <pc:docMk/>
          <pc:sldMk cId="562566035" sldId="1178"/>
        </pc:sldMkLst>
      </pc:sldChg>
      <pc:sldChg chg="del">
        <pc:chgData name="Winger, Marlon - FPAC-NRCS, UT" userId="S::marlon.winger@usda.gov::cf8e5516-53db-48d3-a570-af0e74063f92" providerId="AD" clId="Web-{A780EE19-66A3-4BDB-891A-3E38E38983F5}" dt="2025-01-07T16:03:16.475" v="3"/>
        <pc:sldMkLst>
          <pc:docMk/>
          <pc:sldMk cId="3758358136" sldId="1182"/>
        </pc:sldMkLst>
      </pc:sldChg>
      <pc:sldChg chg="del">
        <pc:chgData name="Winger, Marlon - FPAC-NRCS, UT" userId="S::marlon.winger@usda.gov::cf8e5516-53db-48d3-a570-af0e74063f92" providerId="AD" clId="Web-{A780EE19-66A3-4BDB-891A-3E38E38983F5}" dt="2025-01-07T16:03:41.381" v="8"/>
        <pc:sldMkLst>
          <pc:docMk/>
          <pc:sldMk cId="2010002541" sldId="1189"/>
        </pc:sldMkLst>
      </pc:sldChg>
      <pc:sldChg chg="del">
        <pc:chgData name="Winger, Marlon - FPAC-NRCS, UT" userId="S::marlon.winger@usda.gov::cf8e5516-53db-48d3-a570-af0e74063f92" providerId="AD" clId="Web-{A780EE19-66A3-4BDB-891A-3E38E38983F5}" dt="2025-01-07T16:03:59.741" v="12"/>
        <pc:sldMkLst>
          <pc:docMk/>
          <pc:sldMk cId="2645885453" sldId="1192"/>
        </pc:sldMkLst>
      </pc:sldChg>
      <pc:sldChg chg="modSp">
        <pc:chgData name="Winger, Marlon - FPAC-NRCS, UT" userId="S::marlon.winger@usda.gov::cf8e5516-53db-48d3-a570-af0e74063f92" providerId="AD" clId="Web-{A780EE19-66A3-4BDB-891A-3E38E38983F5}" dt="2025-01-07T16:00:09.269" v="0" actId="1076"/>
        <pc:sldMkLst>
          <pc:docMk/>
          <pc:sldMk cId="3936768735" sldId="1511"/>
        </pc:sldMkLst>
        <pc:spChg chg="mod">
          <ac:chgData name="Winger, Marlon - FPAC-NRCS, UT" userId="S::marlon.winger@usda.gov::cf8e5516-53db-48d3-a570-af0e74063f92" providerId="AD" clId="Web-{A780EE19-66A3-4BDB-891A-3E38E38983F5}" dt="2025-01-07T16:00:09.269" v="0" actId="1076"/>
          <ac:spMkLst>
            <pc:docMk/>
            <pc:sldMk cId="3936768735" sldId="1511"/>
            <ac:spMk id="3" creationId="{1A00A30E-615A-B815-09CD-295FDAEAE4B7}"/>
          </ac:spMkLst>
        </pc:spChg>
      </pc:sldChg>
      <pc:sldChg chg="modSp">
        <pc:chgData name="Winger, Marlon - FPAC-NRCS, UT" userId="S::marlon.winger@usda.gov::cf8e5516-53db-48d3-a570-af0e74063f92" providerId="AD" clId="Web-{A780EE19-66A3-4BDB-891A-3E38E38983F5}" dt="2025-01-07T16:00:41.394" v="2" actId="20577"/>
        <pc:sldMkLst>
          <pc:docMk/>
          <pc:sldMk cId="2829450898" sldId="1512"/>
        </pc:sldMkLst>
        <pc:spChg chg="mod">
          <ac:chgData name="Winger, Marlon - FPAC-NRCS, UT" userId="S::marlon.winger@usda.gov::cf8e5516-53db-48d3-a570-af0e74063f92" providerId="AD" clId="Web-{A780EE19-66A3-4BDB-891A-3E38E38983F5}" dt="2025-01-07T16:00:41.394" v="2" actId="20577"/>
          <ac:spMkLst>
            <pc:docMk/>
            <pc:sldMk cId="2829450898" sldId="1512"/>
            <ac:spMk id="3" creationId="{7CD03E9E-A7BE-4406-B9D0-9E8C11C594C8}"/>
          </ac:spMkLst>
        </pc:spChg>
      </pc:sldChg>
    </pc:docChg>
  </pc:docChgLst>
  <pc:docChgLst>
    <pc:chgData name="Metz, Loretta - FPAC-NRCS, AZ" userId="2b26dc92-d5c3-4839-9e28-e979d24780d6" providerId="ADAL" clId="{C438DE9B-2413-48AC-A121-6BADEE7D7F78}"/>
    <pc:docChg chg="custSel addSld delSld modSld sldOrd modMainMaster">
      <pc:chgData name="Metz, Loretta - FPAC-NRCS, AZ" userId="2b26dc92-d5c3-4839-9e28-e979d24780d6" providerId="ADAL" clId="{C438DE9B-2413-48AC-A121-6BADEE7D7F78}" dt="2025-01-02T19:44:00.776" v="689"/>
      <pc:docMkLst>
        <pc:docMk/>
      </pc:docMkLst>
      <pc:sldChg chg="modSp mod modClrScheme chgLayout">
        <pc:chgData name="Metz, Loretta - FPAC-NRCS, AZ" userId="2b26dc92-d5c3-4839-9e28-e979d24780d6" providerId="ADAL" clId="{C438DE9B-2413-48AC-A121-6BADEE7D7F78}" dt="2025-01-02T19:00:23.243" v="108" actId="1076"/>
        <pc:sldMkLst>
          <pc:docMk/>
          <pc:sldMk cId="2876849554" sldId="257"/>
        </pc:sldMkLst>
        <pc:spChg chg="mod ord">
          <ac:chgData name="Metz, Loretta - FPAC-NRCS, AZ" userId="2b26dc92-d5c3-4839-9e28-e979d24780d6" providerId="ADAL" clId="{C438DE9B-2413-48AC-A121-6BADEE7D7F78}" dt="2025-01-02T19:00:23.243" v="108" actId="1076"/>
          <ac:spMkLst>
            <pc:docMk/>
            <pc:sldMk cId="2876849554" sldId="257"/>
            <ac:spMk id="2" creationId="{99098F3C-525E-46F1-B955-ACC21D81B431}"/>
          </ac:spMkLst>
        </pc:spChg>
      </pc:sldChg>
      <pc:sldChg chg="add ord">
        <pc:chgData name="Metz, Loretta - FPAC-NRCS, AZ" userId="2b26dc92-d5c3-4839-9e28-e979d24780d6" providerId="ADAL" clId="{C438DE9B-2413-48AC-A121-6BADEE7D7F78}" dt="2025-01-02T19:44:00.776" v="689"/>
        <pc:sldMkLst>
          <pc:docMk/>
          <pc:sldMk cId="1294573094" sldId="303"/>
        </pc:sldMkLst>
      </pc:sldChg>
      <pc:sldChg chg="modSp del mod">
        <pc:chgData name="Metz, Loretta - FPAC-NRCS, AZ" userId="2b26dc92-d5c3-4839-9e28-e979d24780d6" providerId="ADAL" clId="{C438DE9B-2413-48AC-A121-6BADEE7D7F78}" dt="2025-01-02T19:28:47.297" v="478" actId="47"/>
        <pc:sldMkLst>
          <pc:docMk/>
          <pc:sldMk cId="4032909897" sldId="455"/>
        </pc:sldMkLst>
      </pc:sldChg>
      <pc:sldChg chg="modSp">
        <pc:chgData name="Metz, Loretta - FPAC-NRCS, AZ" userId="2b26dc92-d5c3-4839-9e28-e979d24780d6" providerId="ADAL" clId="{C438DE9B-2413-48AC-A121-6BADEE7D7F78}" dt="2025-01-02T18:53:11.659" v="4"/>
        <pc:sldMkLst>
          <pc:docMk/>
          <pc:sldMk cId="239750939" sldId="464"/>
        </pc:sldMkLst>
      </pc:sldChg>
      <pc:sldChg chg="modSp del mod">
        <pc:chgData name="Metz, Loretta - FPAC-NRCS, AZ" userId="2b26dc92-d5c3-4839-9e28-e979d24780d6" providerId="ADAL" clId="{C438DE9B-2413-48AC-A121-6BADEE7D7F78}" dt="2025-01-02T19:27:22.219" v="459" actId="2696"/>
        <pc:sldMkLst>
          <pc:docMk/>
          <pc:sldMk cId="2872720842" sldId="484"/>
        </pc:sldMkLst>
      </pc:sldChg>
      <pc:sldChg chg="modSp">
        <pc:chgData name="Metz, Loretta - FPAC-NRCS, AZ" userId="2b26dc92-d5c3-4839-9e28-e979d24780d6" providerId="ADAL" clId="{C438DE9B-2413-48AC-A121-6BADEE7D7F78}" dt="2025-01-02T18:53:11.659" v="4"/>
        <pc:sldMkLst>
          <pc:docMk/>
          <pc:sldMk cId="1737320828" sldId="493"/>
        </pc:sldMkLst>
      </pc:sldChg>
      <pc:sldChg chg="modSp del">
        <pc:chgData name="Metz, Loretta - FPAC-NRCS, AZ" userId="2b26dc92-d5c3-4839-9e28-e979d24780d6" providerId="ADAL" clId="{C438DE9B-2413-48AC-A121-6BADEE7D7F78}" dt="2025-01-02T19:22:52.803" v="410" actId="47"/>
        <pc:sldMkLst>
          <pc:docMk/>
          <pc:sldMk cId="642232502" sldId="535"/>
        </pc:sldMkLst>
      </pc:sldChg>
      <pc:sldChg chg="modSp del mod">
        <pc:chgData name="Metz, Loretta - FPAC-NRCS, AZ" userId="2b26dc92-d5c3-4839-9e28-e979d24780d6" providerId="ADAL" clId="{C438DE9B-2413-48AC-A121-6BADEE7D7F78}" dt="2025-01-02T19:24:59.125" v="435" actId="47"/>
        <pc:sldMkLst>
          <pc:docMk/>
          <pc:sldMk cId="984296122" sldId="536"/>
        </pc:sldMkLst>
      </pc:sldChg>
      <pc:sldChg chg="modSp mod">
        <pc:chgData name="Metz, Loretta - FPAC-NRCS, AZ" userId="2b26dc92-d5c3-4839-9e28-e979d24780d6" providerId="ADAL" clId="{C438DE9B-2413-48AC-A121-6BADEE7D7F78}" dt="2025-01-02T18:53:11.847" v="42" actId="27636"/>
        <pc:sldMkLst>
          <pc:docMk/>
          <pc:sldMk cId="1110446198" sldId="538"/>
        </pc:sldMkLst>
      </pc:sldChg>
      <pc:sldChg chg="modSp mod">
        <pc:chgData name="Metz, Loretta - FPAC-NRCS, AZ" userId="2b26dc92-d5c3-4839-9e28-e979d24780d6" providerId="ADAL" clId="{C438DE9B-2413-48AC-A121-6BADEE7D7F78}" dt="2025-01-02T18:53:11.847" v="43" actId="27636"/>
        <pc:sldMkLst>
          <pc:docMk/>
          <pc:sldMk cId="3195665948" sldId="540"/>
        </pc:sldMkLst>
      </pc:sldChg>
      <pc:sldChg chg="modSp mod">
        <pc:chgData name="Metz, Loretta - FPAC-NRCS, AZ" userId="2b26dc92-d5c3-4839-9e28-e979d24780d6" providerId="ADAL" clId="{C438DE9B-2413-48AC-A121-6BADEE7D7F78}" dt="2025-01-02T18:53:11.847" v="44" actId="27636"/>
        <pc:sldMkLst>
          <pc:docMk/>
          <pc:sldMk cId="3063208622" sldId="541"/>
        </pc:sldMkLst>
      </pc:sldChg>
      <pc:sldChg chg="modSp del mod">
        <pc:chgData name="Metz, Loretta - FPAC-NRCS, AZ" userId="2b26dc92-d5c3-4839-9e28-e979d24780d6" providerId="ADAL" clId="{C438DE9B-2413-48AC-A121-6BADEE7D7F78}" dt="2025-01-02T19:34:08.093" v="520" actId="47"/>
        <pc:sldMkLst>
          <pc:docMk/>
          <pc:sldMk cId="2346361866" sldId="546"/>
        </pc:sldMkLst>
      </pc:sldChg>
      <pc:sldChg chg="modSp del mod">
        <pc:chgData name="Metz, Loretta - FPAC-NRCS, AZ" userId="2b26dc92-d5c3-4839-9e28-e979d24780d6" providerId="ADAL" clId="{C438DE9B-2413-48AC-A121-6BADEE7D7F78}" dt="2025-01-02T19:16:11.927" v="320" actId="47"/>
        <pc:sldMkLst>
          <pc:docMk/>
          <pc:sldMk cId="3368251088" sldId="550"/>
        </pc:sldMkLst>
      </pc:sldChg>
      <pc:sldChg chg="modSp mod">
        <pc:chgData name="Metz, Loretta - FPAC-NRCS, AZ" userId="2b26dc92-d5c3-4839-9e28-e979d24780d6" providerId="ADAL" clId="{C438DE9B-2413-48AC-A121-6BADEE7D7F78}" dt="2025-01-02T18:53:11.833" v="39" actId="27636"/>
        <pc:sldMkLst>
          <pc:docMk/>
          <pc:sldMk cId="150014457" sldId="562"/>
        </pc:sldMkLst>
      </pc:sldChg>
      <pc:sldChg chg="delSp modSp mod modClrScheme chgLayout">
        <pc:chgData name="Metz, Loretta - FPAC-NRCS, AZ" userId="2b26dc92-d5c3-4839-9e28-e979d24780d6" providerId="ADAL" clId="{C438DE9B-2413-48AC-A121-6BADEE7D7F78}" dt="2025-01-02T19:02:52.138" v="130" actId="255"/>
        <pc:sldMkLst>
          <pc:docMk/>
          <pc:sldMk cId="3188640147" sldId="606"/>
        </pc:sldMkLst>
        <pc:spChg chg="mod ord">
          <ac:chgData name="Metz, Loretta - FPAC-NRCS, AZ" userId="2b26dc92-d5c3-4839-9e28-e979d24780d6" providerId="ADAL" clId="{C438DE9B-2413-48AC-A121-6BADEE7D7F78}" dt="2025-01-02T19:02:41.673" v="127" actId="700"/>
          <ac:spMkLst>
            <pc:docMk/>
            <pc:sldMk cId="3188640147" sldId="606"/>
            <ac:spMk id="2" creationId="{00000000-0000-0000-0000-000000000000}"/>
          </ac:spMkLst>
        </pc:spChg>
        <pc:spChg chg="mod ord">
          <ac:chgData name="Metz, Loretta - FPAC-NRCS, AZ" userId="2b26dc92-d5c3-4839-9e28-e979d24780d6" providerId="ADAL" clId="{C438DE9B-2413-48AC-A121-6BADEE7D7F78}" dt="2025-01-02T19:02:52.138" v="130" actId="255"/>
          <ac:spMkLst>
            <pc:docMk/>
            <pc:sldMk cId="3188640147" sldId="606"/>
            <ac:spMk id="3" creationId="{00000000-0000-0000-0000-000000000000}"/>
          </ac:spMkLst>
        </pc:spChg>
      </pc:sldChg>
      <pc:sldChg chg="addSp delSp modSp mod modClrScheme chgLayout">
        <pc:chgData name="Metz, Loretta - FPAC-NRCS, AZ" userId="2b26dc92-d5c3-4839-9e28-e979d24780d6" providerId="ADAL" clId="{C438DE9B-2413-48AC-A121-6BADEE7D7F78}" dt="2025-01-02T19:09:17.836" v="233" actId="1076"/>
        <pc:sldMkLst>
          <pc:docMk/>
          <pc:sldMk cId="3084984133" sldId="625"/>
        </pc:sldMkLst>
        <pc:spChg chg="mod">
          <ac:chgData name="Metz, Loretta - FPAC-NRCS, AZ" userId="2b26dc92-d5c3-4839-9e28-e979d24780d6" providerId="ADAL" clId="{C438DE9B-2413-48AC-A121-6BADEE7D7F78}" dt="2025-01-02T19:08:21.795" v="215" actId="1076"/>
          <ac:spMkLst>
            <pc:docMk/>
            <pc:sldMk cId="3084984133" sldId="625"/>
            <ac:spMk id="6" creationId="{06D5AAB1-40F2-9D2C-65CA-DC7F04828EC3}"/>
          </ac:spMkLst>
        </pc:spChg>
        <pc:spChg chg="add mod ord">
          <ac:chgData name="Metz, Loretta - FPAC-NRCS, AZ" userId="2b26dc92-d5c3-4839-9e28-e979d24780d6" providerId="ADAL" clId="{C438DE9B-2413-48AC-A121-6BADEE7D7F78}" dt="2025-01-02T19:09:10.969" v="230" actId="1076"/>
          <ac:spMkLst>
            <pc:docMk/>
            <pc:sldMk cId="3084984133" sldId="625"/>
            <ac:spMk id="7" creationId="{F4AEDB32-82AA-8518-F68C-E3F2038224D5}"/>
          </ac:spMkLst>
        </pc:spChg>
        <pc:picChg chg="mod ord">
          <ac:chgData name="Metz, Loretta - FPAC-NRCS, AZ" userId="2b26dc92-d5c3-4839-9e28-e979d24780d6" providerId="ADAL" clId="{C438DE9B-2413-48AC-A121-6BADEE7D7F78}" dt="2025-01-02T19:09:17.836" v="233" actId="1076"/>
          <ac:picMkLst>
            <pc:docMk/>
            <pc:sldMk cId="3084984133" sldId="625"/>
            <ac:picMk id="4" creationId="{87A7A562-EDC6-4FA0-932D-61980B7E9263}"/>
          </ac:picMkLst>
        </pc:picChg>
      </pc:sldChg>
      <pc:sldChg chg="modSp del mod">
        <pc:chgData name="Metz, Loretta - FPAC-NRCS, AZ" userId="2b26dc92-d5c3-4839-9e28-e979d24780d6" providerId="ADAL" clId="{C438DE9B-2413-48AC-A121-6BADEE7D7F78}" dt="2025-01-02T19:19:38.417" v="373" actId="2696"/>
        <pc:sldMkLst>
          <pc:docMk/>
          <pc:sldMk cId="1155399451" sldId="628"/>
        </pc:sldMkLst>
      </pc:sldChg>
      <pc:sldChg chg="modSp del">
        <pc:chgData name="Metz, Loretta - FPAC-NRCS, AZ" userId="2b26dc92-d5c3-4839-9e28-e979d24780d6" providerId="ADAL" clId="{C438DE9B-2413-48AC-A121-6BADEE7D7F78}" dt="2025-01-02T19:21:22.685" v="392" actId="47"/>
        <pc:sldMkLst>
          <pc:docMk/>
          <pc:sldMk cId="2030089571" sldId="629"/>
        </pc:sldMkLst>
      </pc:sldChg>
      <pc:sldChg chg="modSp mod modClrScheme chgLayout">
        <pc:chgData name="Metz, Loretta - FPAC-NRCS, AZ" userId="2b26dc92-d5c3-4839-9e28-e979d24780d6" providerId="ADAL" clId="{C438DE9B-2413-48AC-A121-6BADEE7D7F78}" dt="2025-01-02T19:01:46.859" v="121" actId="1076"/>
        <pc:sldMkLst>
          <pc:docMk/>
          <pc:sldMk cId="3573477700" sldId="860"/>
        </pc:sldMkLst>
        <pc:spChg chg="mod">
          <ac:chgData name="Metz, Loretta - FPAC-NRCS, AZ" userId="2b26dc92-d5c3-4839-9e28-e979d24780d6" providerId="ADAL" clId="{C438DE9B-2413-48AC-A121-6BADEE7D7F78}" dt="2025-01-02T19:01:38.170" v="119" actId="1076"/>
          <ac:spMkLst>
            <pc:docMk/>
            <pc:sldMk cId="3573477700" sldId="860"/>
            <ac:spMk id="15" creationId="{F036B6CD-DFB7-4BDC-8072-9444EB8B3F2C}"/>
          </ac:spMkLst>
        </pc:spChg>
        <pc:picChg chg="mod">
          <ac:chgData name="Metz, Loretta - FPAC-NRCS, AZ" userId="2b26dc92-d5c3-4839-9e28-e979d24780d6" providerId="ADAL" clId="{C438DE9B-2413-48AC-A121-6BADEE7D7F78}" dt="2025-01-02T19:01:46.859" v="121" actId="1076"/>
          <ac:picMkLst>
            <pc:docMk/>
            <pc:sldMk cId="3573477700" sldId="860"/>
            <ac:picMk id="8" creationId="{319D74FE-C799-457B-AD2D-722C13C47C73}"/>
          </ac:picMkLst>
        </pc:picChg>
        <pc:cxnChg chg="mod">
          <ac:chgData name="Metz, Loretta - FPAC-NRCS, AZ" userId="2b26dc92-d5c3-4839-9e28-e979d24780d6" providerId="ADAL" clId="{C438DE9B-2413-48AC-A121-6BADEE7D7F78}" dt="2025-01-02T19:01:34.254" v="118" actId="1076"/>
          <ac:cxnSpMkLst>
            <pc:docMk/>
            <pc:sldMk cId="3573477700" sldId="860"/>
            <ac:cxnSpMk id="16" creationId="{85D7DFF9-AD7A-4F0B-9ECC-513DB7E665D9}"/>
          </ac:cxnSpMkLst>
        </pc:cxnChg>
      </pc:sldChg>
      <pc:sldChg chg="modSp mod">
        <pc:chgData name="Metz, Loretta - FPAC-NRCS, AZ" userId="2b26dc92-d5c3-4839-9e28-e979d24780d6" providerId="ADAL" clId="{C438DE9B-2413-48AC-A121-6BADEE7D7F78}" dt="2025-01-02T19:02:22.898" v="124" actId="6549"/>
        <pc:sldMkLst>
          <pc:docMk/>
          <pc:sldMk cId="1160156776" sldId="861"/>
        </pc:sldMkLst>
        <pc:spChg chg="mod">
          <ac:chgData name="Metz, Loretta - FPAC-NRCS, AZ" userId="2b26dc92-d5c3-4839-9e28-e979d24780d6" providerId="ADAL" clId="{C438DE9B-2413-48AC-A121-6BADEE7D7F78}" dt="2025-01-02T18:53:11.722" v="12" actId="27636"/>
          <ac:spMkLst>
            <pc:docMk/>
            <pc:sldMk cId="1160156776" sldId="861"/>
            <ac:spMk id="15" creationId="{F036B6CD-DFB7-4BDC-8072-9444EB8B3F2C}"/>
          </ac:spMkLst>
        </pc:spChg>
      </pc:sldChg>
      <pc:sldChg chg="modSp del">
        <pc:chgData name="Metz, Loretta - FPAC-NRCS, AZ" userId="2b26dc92-d5c3-4839-9e28-e979d24780d6" providerId="ADAL" clId="{C438DE9B-2413-48AC-A121-6BADEE7D7F78}" dt="2025-01-02T19:43:29.867" v="687" actId="2696"/>
        <pc:sldMkLst>
          <pc:docMk/>
          <pc:sldMk cId="2960045547" sldId="872"/>
        </pc:sldMkLst>
      </pc:sldChg>
      <pc:sldChg chg="modSp mod">
        <pc:chgData name="Metz, Loretta - FPAC-NRCS, AZ" userId="2b26dc92-d5c3-4839-9e28-e979d24780d6" providerId="ADAL" clId="{C438DE9B-2413-48AC-A121-6BADEE7D7F78}" dt="2025-01-02T18:59:00.282" v="88" actId="11"/>
        <pc:sldMkLst>
          <pc:docMk/>
          <pc:sldMk cId="3975193563" sldId="876"/>
        </pc:sldMkLst>
        <pc:spChg chg="mod">
          <ac:chgData name="Metz, Loretta - FPAC-NRCS, AZ" userId="2b26dc92-d5c3-4839-9e28-e979d24780d6" providerId="ADAL" clId="{C438DE9B-2413-48AC-A121-6BADEE7D7F78}" dt="2025-01-02T18:58:35.384" v="73" actId="113"/>
          <ac:spMkLst>
            <pc:docMk/>
            <pc:sldMk cId="3975193563" sldId="876"/>
            <ac:spMk id="2" creationId="{9EA977D0-5BAA-42DF-8AB2-383EFAD41AD9}"/>
          </ac:spMkLst>
        </pc:spChg>
        <pc:spChg chg="mod">
          <ac:chgData name="Metz, Loretta - FPAC-NRCS, AZ" userId="2b26dc92-d5c3-4839-9e28-e979d24780d6" providerId="ADAL" clId="{C438DE9B-2413-48AC-A121-6BADEE7D7F78}" dt="2025-01-02T18:59:00.282" v="88" actId="11"/>
          <ac:spMkLst>
            <pc:docMk/>
            <pc:sldMk cId="3975193563" sldId="876"/>
            <ac:spMk id="11" creationId="{76873E45-92E0-44B5-866F-AACC624F10EE}"/>
          </ac:spMkLst>
        </pc:spChg>
        <pc:picChg chg="mod">
          <ac:chgData name="Metz, Loretta - FPAC-NRCS, AZ" userId="2b26dc92-d5c3-4839-9e28-e979d24780d6" providerId="ADAL" clId="{C438DE9B-2413-48AC-A121-6BADEE7D7F78}" dt="2025-01-02T18:57:34.896" v="54" actId="1076"/>
          <ac:picMkLst>
            <pc:docMk/>
            <pc:sldMk cId="3975193563" sldId="876"/>
            <ac:picMk id="7" creationId="{503E5A5C-E388-4450-B49B-1BCB901C9145}"/>
          </ac:picMkLst>
        </pc:picChg>
      </pc:sldChg>
      <pc:sldChg chg="modSp mod">
        <pc:chgData name="Metz, Loretta - FPAC-NRCS, AZ" userId="2b26dc92-d5c3-4839-9e28-e979d24780d6" providerId="ADAL" clId="{C438DE9B-2413-48AC-A121-6BADEE7D7F78}" dt="2025-01-02T19:02:05.982" v="122" actId="6549"/>
        <pc:sldMkLst>
          <pc:docMk/>
          <pc:sldMk cId="1529944221" sldId="1158"/>
        </pc:sldMkLst>
        <pc:spChg chg="mod">
          <ac:chgData name="Metz, Loretta - FPAC-NRCS, AZ" userId="2b26dc92-d5c3-4839-9e28-e979d24780d6" providerId="ADAL" clId="{C438DE9B-2413-48AC-A121-6BADEE7D7F78}" dt="2025-01-02T18:53:11.722" v="10" actId="27636"/>
          <ac:spMkLst>
            <pc:docMk/>
            <pc:sldMk cId="1529944221" sldId="1158"/>
            <ac:spMk id="2" creationId="{2D1E8DD6-668F-F201-AC52-30A51580D8AE}"/>
          </ac:spMkLst>
        </pc:spChg>
      </pc:sldChg>
      <pc:sldChg chg="modSp del mod">
        <pc:chgData name="Metz, Loretta - FPAC-NRCS, AZ" userId="2b26dc92-d5c3-4839-9e28-e979d24780d6" providerId="ADAL" clId="{C438DE9B-2413-48AC-A121-6BADEE7D7F78}" dt="2025-01-02T19:31:24.676" v="495" actId="47"/>
        <pc:sldMkLst>
          <pc:docMk/>
          <pc:sldMk cId="1181004438" sldId="1159"/>
        </pc:sldMkLst>
      </pc:sldChg>
      <pc:sldChg chg="modSp del mod">
        <pc:chgData name="Metz, Loretta - FPAC-NRCS, AZ" userId="2b26dc92-d5c3-4839-9e28-e979d24780d6" providerId="ADAL" clId="{C438DE9B-2413-48AC-A121-6BADEE7D7F78}" dt="2025-01-02T19:20:24.256" v="384" actId="47"/>
        <pc:sldMkLst>
          <pc:docMk/>
          <pc:sldMk cId="2323655647" sldId="1162"/>
        </pc:sldMkLst>
      </pc:sldChg>
      <pc:sldChg chg="addSp modSp mod">
        <pc:chgData name="Metz, Loretta - FPAC-NRCS, AZ" userId="2b26dc92-d5c3-4839-9e28-e979d24780d6" providerId="ADAL" clId="{C438DE9B-2413-48AC-A121-6BADEE7D7F78}" dt="2025-01-02T19:14:51.615" v="314" actId="1076"/>
        <pc:sldMkLst>
          <pc:docMk/>
          <pc:sldMk cId="3873802227" sldId="1165"/>
        </pc:sldMkLst>
        <pc:spChg chg="mod">
          <ac:chgData name="Metz, Loretta - FPAC-NRCS, AZ" userId="2b26dc92-d5c3-4839-9e28-e979d24780d6" providerId="ADAL" clId="{C438DE9B-2413-48AC-A121-6BADEE7D7F78}" dt="2025-01-02T19:14:43.623" v="310" actId="14100"/>
          <ac:spMkLst>
            <pc:docMk/>
            <pc:sldMk cId="3873802227" sldId="1165"/>
            <ac:spMk id="2" creationId="{7642DB41-C6A7-16C4-1F14-8DF99A75D813}"/>
          </ac:spMkLst>
        </pc:spChg>
        <pc:spChg chg="add mod">
          <ac:chgData name="Metz, Loretta - FPAC-NRCS, AZ" userId="2b26dc92-d5c3-4839-9e28-e979d24780d6" providerId="ADAL" clId="{C438DE9B-2413-48AC-A121-6BADEE7D7F78}" dt="2025-01-02T19:14:47.083" v="313" actId="20577"/>
          <ac:spMkLst>
            <pc:docMk/>
            <pc:sldMk cId="3873802227" sldId="1165"/>
            <ac:spMk id="5" creationId="{28E8D780-BD88-C5E4-36D6-7FE287FF4F56}"/>
          </ac:spMkLst>
        </pc:spChg>
        <pc:picChg chg="mod">
          <ac:chgData name="Metz, Loretta - FPAC-NRCS, AZ" userId="2b26dc92-d5c3-4839-9e28-e979d24780d6" providerId="ADAL" clId="{C438DE9B-2413-48AC-A121-6BADEE7D7F78}" dt="2025-01-02T18:53:11.659" v="4"/>
          <ac:picMkLst>
            <pc:docMk/>
            <pc:sldMk cId="3873802227" sldId="1165"/>
            <ac:picMk id="6" creationId="{12544442-7D60-773B-60D9-70384445E345}"/>
          </ac:picMkLst>
        </pc:picChg>
        <pc:picChg chg="add mod">
          <ac:chgData name="Metz, Loretta - FPAC-NRCS, AZ" userId="2b26dc92-d5c3-4839-9e28-e979d24780d6" providerId="ADAL" clId="{C438DE9B-2413-48AC-A121-6BADEE7D7F78}" dt="2025-01-02T19:14:51.615" v="314" actId="1076"/>
          <ac:picMkLst>
            <pc:docMk/>
            <pc:sldMk cId="3873802227" sldId="1165"/>
            <ac:picMk id="2050" creationId="{B7C8BA83-AC4C-F8AB-29CB-7B3D9EBE51FD}"/>
          </ac:picMkLst>
        </pc:picChg>
      </pc:sldChg>
      <pc:sldChg chg="modSp del mod">
        <pc:chgData name="Metz, Loretta - FPAC-NRCS, AZ" userId="2b26dc92-d5c3-4839-9e28-e979d24780d6" providerId="ADAL" clId="{C438DE9B-2413-48AC-A121-6BADEE7D7F78}" dt="2025-01-02T19:26:27.143" v="447" actId="2696"/>
        <pc:sldMkLst>
          <pc:docMk/>
          <pc:sldMk cId="891243400" sldId="1169"/>
        </pc:sldMkLst>
      </pc:sldChg>
      <pc:sldChg chg="delSp modSp del mod delDesignElem">
        <pc:chgData name="Metz, Loretta - FPAC-NRCS, AZ" userId="2b26dc92-d5c3-4839-9e28-e979d24780d6" providerId="ADAL" clId="{C438DE9B-2413-48AC-A121-6BADEE7D7F78}" dt="2025-01-02T19:35:51.838" v="542" actId="47"/>
        <pc:sldMkLst>
          <pc:docMk/>
          <pc:sldMk cId="541693017" sldId="1171"/>
        </pc:sldMkLst>
      </pc:sldChg>
      <pc:sldChg chg="addSp delSp modSp mod modClrScheme modAnim chgLayout">
        <pc:chgData name="Metz, Loretta - FPAC-NRCS, AZ" userId="2b26dc92-d5c3-4839-9e28-e979d24780d6" providerId="ADAL" clId="{C438DE9B-2413-48AC-A121-6BADEE7D7F78}" dt="2025-01-02T19:11:26.627" v="279" actId="20577"/>
        <pc:sldMkLst>
          <pc:docMk/>
          <pc:sldMk cId="259565155" sldId="1176"/>
        </pc:sldMkLst>
        <pc:spChg chg="mod ord">
          <ac:chgData name="Metz, Loretta - FPAC-NRCS, AZ" userId="2b26dc92-d5c3-4839-9e28-e979d24780d6" providerId="ADAL" clId="{C438DE9B-2413-48AC-A121-6BADEE7D7F78}" dt="2025-01-02T19:11:26.627" v="279" actId="20577"/>
          <ac:spMkLst>
            <pc:docMk/>
            <pc:sldMk cId="259565155" sldId="1176"/>
            <ac:spMk id="3" creationId="{B6B42FEE-270E-7B18-A453-36B091341E14}"/>
          </ac:spMkLst>
        </pc:spChg>
        <pc:spChg chg="add mod">
          <ac:chgData name="Metz, Loretta - FPAC-NRCS, AZ" userId="2b26dc92-d5c3-4839-9e28-e979d24780d6" providerId="ADAL" clId="{C438DE9B-2413-48AC-A121-6BADEE7D7F78}" dt="2025-01-02T19:10:56.861" v="257" actId="14100"/>
          <ac:spMkLst>
            <pc:docMk/>
            <pc:sldMk cId="259565155" sldId="1176"/>
            <ac:spMk id="7" creationId="{744C4ABE-6988-F7F4-A0A7-2C501D3D609E}"/>
          </ac:spMkLst>
        </pc:spChg>
      </pc:sldChg>
      <pc:sldChg chg="modSp">
        <pc:chgData name="Metz, Loretta - FPAC-NRCS, AZ" userId="2b26dc92-d5c3-4839-9e28-e979d24780d6" providerId="ADAL" clId="{C438DE9B-2413-48AC-A121-6BADEE7D7F78}" dt="2025-01-02T18:53:11.659" v="4"/>
        <pc:sldMkLst>
          <pc:docMk/>
          <pc:sldMk cId="562566035" sldId="1178"/>
        </pc:sldMkLst>
      </pc:sldChg>
      <pc:sldChg chg="modSp">
        <pc:chgData name="Metz, Loretta - FPAC-NRCS, AZ" userId="2b26dc92-d5c3-4839-9e28-e979d24780d6" providerId="ADAL" clId="{C438DE9B-2413-48AC-A121-6BADEE7D7F78}" dt="2025-01-02T18:53:11.659" v="4"/>
        <pc:sldMkLst>
          <pc:docMk/>
          <pc:sldMk cId="3758358136" sldId="1182"/>
        </pc:sldMkLst>
      </pc:sldChg>
      <pc:sldChg chg="addSp delSp modSp mod modClrScheme chgLayout">
        <pc:chgData name="Metz, Loretta - FPAC-NRCS, AZ" userId="2b26dc92-d5c3-4839-9e28-e979d24780d6" providerId="ADAL" clId="{C438DE9B-2413-48AC-A121-6BADEE7D7F78}" dt="2025-01-02T19:08:07.928" v="212" actId="6549"/>
        <pc:sldMkLst>
          <pc:docMk/>
          <pc:sldMk cId="2180558740" sldId="1183"/>
        </pc:sldMkLst>
        <pc:spChg chg="mod ord">
          <ac:chgData name="Metz, Loretta - FPAC-NRCS, AZ" userId="2b26dc92-d5c3-4839-9e28-e979d24780d6" providerId="ADAL" clId="{C438DE9B-2413-48AC-A121-6BADEE7D7F78}" dt="2025-01-02T19:07:51.431" v="208" actId="27636"/>
          <ac:spMkLst>
            <pc:docMk/>
            <pc:sldMk cId="2180558740" sldId="1183"/>
            <ac:spMk id="3" creationId="{EA3629A5-23A3-2326-CC68-0FD31B4DDDBF}"/>
          </ac:spMkLst>
        </pc:spChg>
        <pc:spChg chg="add mod ord">
          <ac:chgData name="Metz, Loretta - FPAC-NRCS, AZ" userId="2b26dc92-d5c3-4839-9e28-e979d24780d6" providerId="ADAL" clId="{C438DE9B-2413-48AC-A121-6BADEE7D7F78}" dt="2025-01-02T19:07:40.970" v="203"/>
          <ac:spMkLst>
            <pc:docMk/>
            <pc:sldMk cId="2180558740" sldId="1183"/>
            <ac:spMk id="6" creationId="{964B3E6C-D599-0F1F-CDC7-EF1FDFDF663D}"/>
          </ac:spMkLst>
        </pc:spChg>
        <pc:picChg chg="mod">
          <ac:chgData name="Metz, Loretta - FPAC-NRCS, AZ" userId="2b26dc92-d5c3-4839-9e28-e979d24780d6" providerId="ADAL" clId="{C438DE9B-2413-48AC-A121-6BADEE7D7F78}" dt="2025-01-02T19:08:01.846" v="211" actId="1076"/>
          <ac:picMkLst>
            <pc:docMk/>
            <pc:sldMk cId="2180558740" sldId="1183"/>
            <ac:picMk id="5" creationId="{7E5C1686-47EC-D7E9-C793-24E833A80277}"/>
          </ac:picMkLst>
        </pc:picChg>
      </pc:sldChg>
      <pc:sldChg chg="addSp delSp modSp mod modClrScheme chgLayout">
        <pc:chgData name="Metz, Loretta - FPAC-NRCS, AZ" userId="2b26dc92-d5c3-4839-9e28-e979d24780d6" providerId="ADAL" clId="{C438DE9B-2413-48AC-A121-6BADEE7D7F78}" dt="2025-01-02T19:14:08.858" v="306" actId="1076"/>
        <pc:sldMkLst>
          <pc:docMk/>
          <pc:sldMk cId="1405734946" sldId="1184"/>
        </pc:sldMkLst>
        <pc:spChg chg="mod ord">
          <ac:chgData name="Metz, Loretta - FPAC-NRCS, AZ" userId="2b26dc92-d5c3-4839-9e28-e979d24780d6" providerId="ADAL" clId="{C438DE9B-2413-48AC-A121-6BADEE7D7F78}" dt="2025-01-02T19:12:58.251" v="300" actId="1076"/>
          <ac:spMkLst>
            <pc:docMk/>
            <pc:sldMk cId="1405734946" sldId="1184"/>
            <ac:spMk id="2" creationId="{25F92077-CCBC-5E6C-6259-F4F5F00BDD30}"/>
          </ac:spMkLst>
        </pc:spChg>
        <pc:picChg chg="mod ord">
          <ac:chgData name="Metz, Loretta - FPAC-NRCS, AZ" userId="2b26dc92-d5c3-4839-9e28-e979d24780d6" providerId="ADAL" clId="{C438DE9B-2413-48AC-A121-6BADEE7D7F78}" dt="2025-01-02T19:12:52.811" v="299" actId="700"/>
          <ac:picMkLst>
            <pc:docMk/>
            <pc:sldMk cId="1405734946" sldId="1184"/>
            <ac:picMk id="6" creationId="{B1EA3AED-5525-D9A2-4F6B-D122B70A8639}"/>
          </ac:picMkLst>
        </pc:picChg>
        <pc:picChg chg="add mod">
          <ac:chgData name="Metz, Loretta - FPAC-NRCS, AZ" userId="2b26dc92-d5c3-4839-9e28-e979d24780d6" providerId="ADAL" clId="{C438DE9B-2413-48AC-A121-6BADEE7D7F78}" dt="2025-01-02T19:14:08.858" v="306" actId="1076"/>
          <ac:picMkLst>
            <pc:docMk/>
            <pc:sldMk cId="1405734946" sldId="1184"/>
            <ac:picMk id="1026" creationId="{85611A1E-9078-D56A-F76E-BFDA9E47E01E}"/>
          </ac:picMkLst>
        </pc:picChg>
      </pc:sldChg>
      <pc:sldChg chg="modSp del">
        <pc:chgData name="Metz, Loretta - FPAC-NRCS, AZ" userId="2b26dc92-d5c3-4839-9e28-e979d24780d6" providerId="ADAL" clId="{C438DE9B-2413-48AC-A121-6BADEE7D7F78}" dt="2025-01-02T19:13:27.925" v="304" actId="47"/>
        <pc:sldMkLst>
          <pc:docMk/>
          <pc:sldMk cId="3228681258" sldId="1185"/>
        </pc:sldMkLst>
      </pc:sldChg>
      <pc:sldChg chg="modSp">
        <pc:chgData name="Metz, Loretta - FPAC-NRCS, AZ" userId="2b26dc92-d5c3-4839-9e28-e979d24780d6" providerId="ADAL" clId="{C438DE9B-2413-48AC-A121-6BADEE7D7F78}" dt="2025-01-02T18:53:11.659" v="4"/>
        <pc:sldMkLst>
          <pc:docMk/>
          <pc:sldMk cId="24149063" sldId="1188"/>
        </pc:sldMkLst>
      </pc:sldChg>
      <pc:sldChg chg="modSp mod">
        <pc:chgData name="Metz, Loretta - FPAC-NRCS, AZ" userId="2b26dc92-d5c3-4839-9e28-e979d24780d6" providerId="ADAL" clId="{C438DE9B-2413-48AC-A121-6BADEE7D7F78}" dt="2025-01-02T18:53:11.847" v="41" actId="27636"/>
        <pc:sldMkLst>
          <pc:docMk/>
          <pc:sldMk cId="2010002541" sldId="1189"/>
        </pc:sldMkLst>
      </pc:sldChg>
      <pc:sldChg chg="delSp modSp del mod delDesignElem">
        <pc:chgData name="Metz, Loretta - FPAC-NRCS, AZ" userId="2b26dc92-d5c3-4839-9e28-e979d24780d6" providerId="ADAL" clId="{C438DE9B-2413-48AC-A121-6BADEE7D7F78}" dt="2025-01-02T19:40:34.017" v="649" actId="47"/>
        <pc:sldMkLst>
          <pc:docMk/>
          <pc:sldMk cId="3346534092" sldId="1191"/>
        </pc:sldMkLst>
      </pc:sldChg>
      <pc:sldChg chg="addSp delSp modSp mod modClrScheme chgLayout">
        <pc:chgData name="Metz, Loretta - FPAC-NRCS, AZ" userId="2b26dc92-d5c3-4839-9e28-e979d24780d6" providerId="ADAL" clId="{C438DE9B-2413-48AC-A121-6BADEE7D7F78}" dt="2025-01-02T19:05:58.232" v="175" actId="255"/>
        <pc:sldMkLst>
          <pc:docMk/>
          <pc:sldMk cId="95358562" sldId="1193"/>
        </pc:sldMkLst>
        <pc:spChg chg="mod ord">
          <ac:chgData name="Metz, Loretta - FPAC-NRCS, AZ" userId="2b26dc92-d5c3-4839-9e28-e979d24780d6" providerId="ADAL" clId="{C438DE9B-2413-48AC-A121-6BADEE7D7F78}" dt="2025-01-02T19:05:58.232" v="175" actId="255"/>
          <ac:spMkLst>
            <pc:docMk/>
            <pc:sldMk cId="95358562" sldId="1193"/>
            <ac:spMk id="3" creationId="{CA85B4A6-F5A0-BB20-A701-2C15412E9FC1}"/>
          </ac:spMkLst>
        </pc:spChg>
        <pc:spChg chg="add mod">
          <ac:chgData name="Metz, Loretta - FPAC-NRCS, AZ" userId="2b26dc92-d5c3-4839-9e28-e979d24780d6" providerId="ADAL" clId="{C438DE9B-2413-48AC-A121-6BADEE7D7F78}" dt="2025-01-02T19:05:23.427" v="166" actId="113"/>
          <ac:spMkLst>
            <pc:docMk/>
            <pc:sldMk cId="95358562" sldId="1193"/>
            <ac:spMk id="6" creationId="{B8436087-0E06-2B74-6286-445A0A261EB2}"/>
          </ac:spMkLst>
        </pc:spChg>
      </pc:sldChg>
      <pc:sldChg chg="addSp delSp modSp mod modClrScheme chgLayout">
        <pc:chgData name="Metz, Loretta - FPAC-NRCS, AZ" userId="2b26dc92-d5c3-4839-9e28-e979d24780d6" providerId="ADAL" clId="{C438DE9B-2413-48AC-A121-6BADEE7D7F78}" dt="2025-01-02T18:59:36.330" v="95" actId="2711"/>
        <pc:sldMkLst>
          <pc:docMk/>
          <pc:sldMk cId="2896262847" sldId="1194"/>
        </pc:sldMkLst>
        <pc:spChg chg="add mod">
          <ac:chgData name="Metz, Loretta - FPAC-NRCS, AZ" userId="2b26dc92-d5c3-4839-9e28-e979d24780d6" providerId="ADAL" clId="{C438DE9B-2413-48AC-A121-6BADEE7D7F78}" dt="2025-01-02T18:59:24.544" v="92" actId="113"/>
          <ac:spMkLst>
            <pc:docMk/>
            <pc:sldMk cId="2896262847" sldId="1194"/>
            <ac:spMk id="2" creationId="{1AF896CE-20C1-C80C-833A-AD93F795E4C8}"/>
          </ac:spMkLst>
        </pc:spChg>
        <pc:spChg chg="add mod">
          <ac:chgData name="Metz, Loretta - FPAC-NRCS, AZ" userId="2b26dc92-d5c3-4839-9e28-e979d24780d6" providerId="ADAL" clId="{C438DE9B-2413-48AC-A121-6BADEE7D7F78}" dt="2025-01-02T18:59:36.330" v="95" actId="2711"/>
          <ac:spMkLst>
            <pc:docMk/>
            <pc:sldMk cId="2896262847" sldId="1194"/>
            <ac:spMk id="3" creationId="{18B2677D-B0FB-B159-74D1-F9BD92030C3B}"/>
          </ac:spMkLst>
        </pc:spChg>
      </pc:sldChg>
      <pc:sldChg chg="modSp del">
        <pc:chgData name="Metz, Loretta - FPAC-NRCS, AZ" userId="2b26dc92-d5c3-4839-9e28-e979d24780d6" providerId="ADAL" clId="{C438DE9B-2413-48AC-A121-6BADEE7D7F78}" dt="2025-01-02T19:41:19.268" v="659" actId="47"/>
        <pc:sldMkLst>
          <pc:docMk/>
          <pc:sldMk cId="1502754088" sldId="1195"/>
        </pc:sldMkLst>
      </pc:sldChg>
      <pc:sldChg chg="modSp del mod">
        <pc:chgData name="Metz, Loretta - FPAC-NRCS, AZ" userId="2b26dc92-d5c3-4839-9e28-e979d24780d6" providerId="ADAL" clId="{C438DE9B-2413-48AC-A121-6BADEE7D7F78}" dt="2025-01-02T19:23:47.969" v="418" actId="47"/>
        <pc:sldMkLst>
          <pc:docMk/>
          <pc:sldMk cId="3274495183" sldId="1196"/>
        </pc:sldMkLst>
      </pc:sldChg>
      <pc:sldChg chg="addSp delSp modSp mod modClrScheme delAnim modAnim chgLayout">
        <pc:chgData name="Metz, Loretta - FPAC-NRCS, AZ" userId="2b26dc92-d5c3-4839-9e28-e979d24780d6" providerId="ADAL" clId="{C438DE9B-2413-48AC-A121-6BADEE7D7F78}" dt="2025-01-02T19:04:12.011" v="142" actId="20577"/>
        <pc:sldMkLst>
          <pc:docMk/>
          <pc:sldMk cId="2111059754" sldId="1197"/>
        </pc:sldMkLst>
        <pc:spChg chg="add mod ord">
          <ac:chgData name="Metz, Loretta - FPAC-NRCS, AZ" userId="2b26dc92-d5c3-4839-9e28-e979d24780d6" providerId="ADAL" clId="{C438DE9B-2413-48AC-A121-6BADEE7D7F78}" dt="2025-01-02T19:04:12.011" v="142" actId="20577"/>
          <ac:spMkLst>
            <pc:docMk/>
            <pc:sldMk cId="2111059754" sldId="1197"/>
            <ac:spMk id="5" creationId="{B9A6D6D7-00FA-21B2-448D-F176C724FD23}"/>
          </ac:spMkLst>
        </pc:spChg>
        <pc:spChg chg="add mod">
          <ac:chgData name="Metz, Loretta - FPAC-NRCS, AZ" userId="2b26dc92-d5c3-4839-9e28-e979d24780d6" providerId="ADAL" clId="{C438DE9B-2413-48AC-A121-6BADEE7D7F78}" dt="2025-01-02T19:03:59.614" v="137" actId="21"/>
          <ac:spMkLst>
            <pc:docMk/>
            <pc:sldMk cId="2111059754" sldId="1197"/>
            <ac:spMk id="6" creationId="{2A986A59-5CAA-A4EA-B0BD-E3FFD8B8F261}"/>
          </ac:spMkLst>
        </pc:spChg>
        <pc:spChg chg="add mod">
          <ac:chgData name="Metz, Loretta - FPAC-NRCS, AZ" userId="2b26dc92-d5c3-4839-9e28-e979d24780d6" providerId="ADAL" clId="{C438DE9B-2413-48AC-A121-6BADEE7D7F78}" dt="2025-01-02T19:04:08.708" v="141" actId="27636"/>
          <ac:spMkLst>
            <pc:docMk/>
            <pc:sldMk cId="2111059754" sldId="1197"/>
            <ac:spMk id="7" creationId="{E448CDF3-6F9F-885D-3E1F-80A17C0B8C7E}"/>
          </ac:spMkLst>
        </pc:spChg>
      </pc:sldChg>
      <pc:sldChg chg="addSp delSp modSp mod modClrScheme chgLayout">
        <pc:chgData name="Metz, Loretta - FPAC-NRCS, AZ" userId="2b26dc92-d5c3-4839-9e28-e979d24780d6" providerId="ADAL" clId="{C438DE9B-2413-48AC-A121-6BADEE7D7F78}" dt="2025-01-02T19:07:00.176" v="197" actId="27636"/>
        <pc:sldMkLst>
          <pc:docMk/>
          <pc:sldMk cId="1998832144" sldId="1198"/>
        </pc:sldMkLst>
        <pc:spChg chg="mod ord">
          <ac:chgData name="Metz, Loretta - FPAC-NRCS, AZ" userId="2b26dc92-d5c3-4839-9e28-e979d24780d6" providerId="ADAL" clId="{C438DE9B-2413-48AC-A121-6BADEE7D7F78}" dt="2025-01-02T19:07:00.176" v="197" actId="27636"/>
          <ac:spMkLst>
            <pc:docMk/>
            <pc:sldMk cId="1998832144" sldId="1198"/>
            <ac:spMk id="3" creationId="{3DFA5890-60C5-0BA0-08CF-BF0868C4CC99}"/>
          </ac:spMkLst>
        </pc:spChg>
        <pc:spChg chg="add mod">
          <ac:chgData name="Metz, Loretta - FPAC-NRCS, AZ" userId="2b26dc92-d5c3-4839-9e28-e979d24780d6" providerId="ADAL" clId="{C438DE9B-2413-48AC-A121-6BADEE7D7F78}" dt="2025-01-02T19:06:35.093" v="183" actId="1076"/>
          <ac:spMkLst>
            <pc:docMk/>
            <pc:sldMk cId="1998832144" sldId="1198"/>
            <ac:spMk id="5" creationId="{9E65A900-6D0D-2B22-5435-D313276BBA57}"/>
          </ac:spMkLst>
        </pc:spChg>
      </pc:sldChg>
      <pc:sldChg chg="modSp del mod">
        <pc:chgData name="Metz, Loretta - FPAC-NRCS, AZ" userId="2b26dc92-d5c3-4839-9e28-e979d24780d6" providerId="ADAL" clId="{C438DE9B-2413-48AC-A121-6BADEE7D7F78}" dt="2025-01-02T19:32:56.818" v="504" actId="47"/>
        <pc:sldMkLst>
          <pc:docMk/>
          <pc:sldMk cId="1635893178" sldId="1199"/>
        </pc:sldMkLst>
      </pc:sldChg>
      <pc:sldChg chg="modSp del mod">
        <pc:chgData name="Metz, Loretta - FPAC-NRCS, AZ" userId="2b26dc92-d5c3-4839-9e28-e979d24780d6" providerId="ADAL" clId="{C438DE9B-2413-48AC-A121-6BADEE7D7F78}" dt="2025-01-02T19:38:44.815" v="603" actId="47"/>
        <pc:sldMkLst>
          <pc:docMk/>
          <pc:sldMk cId="3360673377" sldId="1200"/>
        </pc:sldMkLst>
      </pc:sldChg>
      <pc:sldChg chg="modSp del mod">
        <pc:chgData name="Metz, Loretta - FPAC-NRCS, AZ" userId="2b26dc92-d5c3-4839-9e28-e979d24780d6" providerId="ADAL" clId="{C438DE9B-2413-48AC-A121-6BADEE7D7F78}" dt="2025-01-02T19:18:30.187" v="356" actId="2696"/>
        <pc:sldMkLst>
          <pc:docMk/>
          <pc:sldMk cId="2011976065" sldId="1201"/>
        </pc:sldMkLst>
      </pc:sldChg>
      <pc:sldChg chg="modSp del">
        <pc:chgData name="Metz, Loretta - FPAC-NRCS, AZ" userId="2b26dc92-d5c3-4839-9e28-e979d24780d6" providerId="ADAL" clId="{C438DE9B-2413-48AC-A121-6BADEE7D7F78}" dt="2025-01-02T19:43:04.824" v="685" actId="47"/>
        <pc:sldMkLst>
          <pc:docMk/>
          <pc:sldMk cId="1576150665" sldId="1202"/>
        </pc:sldMkLst>
      </pc:sldChg>
      <pc:sldChg chg="addSp delSp modSp mod modClrScheme chgLayout">
        <pc:chgData name="Metz, Loretta - FPAC-NRCS, AZ" userId="2b26dc92-d5c3-4839-9e28-e979d24780d6" providerId="ADAL" clId="{C438DE9B-2413-48AC-A121-6BADEE7D7F78}" dt="2025-01-02T19:09:54.876" v="241" actId="1076"/>
        <pc:sldMkLst>
          <pc:docMk/>
          <pc:sldMk cId="3237144315" sldId="1203"/>
        </pc:sldMkLst>
        <pc:spChg chg="mod ord">
          <ac:chgData name="Metz, Loretta - FPAC-NRCS, AZ" userId="2b26dc92-d5c3-4839-9e28-e979d24780d6" providerId="ADAL" clId="{C438DE9B-2413-48AC-A121-6BADEE7D7F78}" dt="2025-01-02T19:09:54.876" v="241" actId="1076"/>
          <ac:spMkLst>
            <pc:docMk/>
            <pc:sldMk cId="3237144315" sldId="1203"/>
            <ac:spMk id="2" creationId="{A446BD1B-2C9F-5362-2BFE-DB6FEB928D07}"/>
          </ac:spMkLst>
        </pc:spChg>
        <pc:spChg chg="add mod ord">
          <ac:chgData name="Metz, Loretta - FPAC-NRCS, AZ" userId="2b26dc92-d5c3-4839-9e28-e979d24780d6" providerId="ADAL" clId="{C438DE9B-2413-48AC-A121-6BADEE7D7F78}" dt="2025-01-02T19:09:48.926" v="238" actId="20577"/>
          <ac:spMkLst>
            <pc:docMk/>
            <pc:sldMk cId="3237144315" sldId="1203"/>
            <ac:spMk id="3" creationId="{BDCDF34E-8286-FB82-534C-2CC180B0E5EF}"/>
          </ac:spMkLst>
        </pc:spChg>
      </pc:sldChg>
      <pc:sldChg chg="del">
        <pc:chgData name="Metz, Loretta - FPAC-NRCS, AZ" userId="2b26dc92-d5c3-4839-9e28-e979d24780d6" providerId="ADAL" clId="{C438DE9B-2413-48AC-A121-6BADEE7D7F78}" dt="2025-01-02T19:42:12.887" v="669" actId="47"/>
        <pc:sldMkLst>
          <pc:docMk/>
          <pc:sldMk cId="1948691810" sldId="1490"/>
        </pc:sldMkLst>
      </pc:sldChg>
      <pc:sldChg chg="del">
        <pc:chgData name="Metz, Loretta - FPAC-NRCS, AZ" userId="2b26dc92-d5c3-4839-9e28-e979d24780d6" providerId="ADAL" clId="{C438DE9B-2413-48AC-A121-6BADEE7D7F78}" dt="2025-01-02T19:37:24.962" v="561" actId="47"/>
        <pc:sldMkLst>
          <pc:docMk/>
          <pc:sldMk cId="549366397" sldId="1494"/>
        </pc:sldMkLst>
      </pc:sldChg>
      <pc:sldChg chg="modSp mod">
        <pc:chgData name="Metz, Loretta - FPAC-NRCS, AZ" userId="2b26dc92-d5c3-4839-9e28-e979d24780d6" providerId="ADAL" clId="{C438DE9B-2413-48AC-A121-6BADEE7D7F78}" dt="2025-01-02T18:53:11.713" v="8" actId="27636"/>
        <pc:sldMkLst>
          <pc:docMk/>
          <pc:sldMk cId="747441947" sldId="1495"/>
        </pc:sldMkLst>
      </pc:sldChg>
      <pc:sldChg chg="addSp delSp add mod">
        <pc:chgData name="Metz, Loretta - FPAC-NRCS, AZ" userId="2b26dc92-d5c3-4839-9e28-e979d24780d6" providerId="ADAL" clId="{C438DE9B-2413-48AC-A121-6BADEE7D7F78}" dt="2025-01-02T19:15:13.697" v="316"/>
        <pc:sldMkLst>
          <pc:docMk/>
          <pc:sldMk cId="3480943896" sldId="1497"/>
        </pc:sldMkLst>
        <pc:picChg chg="add">
          <ac:chgData name="Metz, Loretta - FPAC-NRCS, AZ" userId="2b26dc92-d5c3-4839-9e28-e979d24780d6" providerId="ADAL" clId="{C438DE9B-2413-48AC-A121-6BADEE7D7F78}" dt="2025-01-02T19:15:13.697" v="316"/>
          <ac:picMkLst>
            <pc:docMk/>
            <pc:sldMk cId="3480943896" sldId="1497"/>
            <ac:picMk id="3074" creationId="{5E03341F-7F47-B118-FFA9-88F893E9D859}"/>
          </ac:picMkLst>
        </pc:picChg>
      </pc:sldChg>
      <pc:sldChg chg="addSp modSp add mod modAnim">
        <pc:chgData name="Metz, Loretta - FPAC-NRCS, AZ" userId="2b26dc92-d5c3-4839-9e28-e979d24780d6" providerId="ADAL" clId="{C438DE9B-2413-48AC-A121-6BADEE7D7F78}" dt="2025-01-02T19:18:23.685" v="355" actId="20577"/>
        <pc:sldMkLst>
          <pc:docMk/>
          <pc:sldMk cId="4062717388" sldId="1498"/>
        </pc:sldMkLst>
        <pc:spChg chg="add mod">
          <ac:chgData name="Metz, Loretta - FPAC-NRCS, AZ" userId="2b26dc92-d5c3-4839-9e28-e979d24780d6" providerId="ADAL" clId="{C438DE9B-2413-48AC-A121-6BADEE7D7F78}" dt="2025-01-02T19:17:16.998" v="341" actId="1076"/>
          <ac:spMkLst>
            <pc:docMk/>
            <pc:sldMk cId="4062717388" sldId="1498"/>
            <ac:spMk id="2" creationId="{DA9B0F2D-75A3-BA9E-741C-12AACE9E5F03}"/>
          </ac:spMkLst>
        </pc:spChg>
        <pc:spChg chg="add mod">
          <ac:chgData name="Metz, Loretta - FPAC-NRCS, AZ" userId="2b26dc92-d5c3-4839-9e28-e979d24780d6" providerId="ADAL" clId="{C438DE9B-2413-48AC-A121-6BADEE7D7F78}" dt="2025-01-02T19:18:04.128" v="347" actId="1076"/>
          <ac:spMkLst>
            <pc:docMk/>
            <pc:sldMk cId="4062717388" sldId="1498"/>
            <ac:spMk id="5" creationId="{3C9578C9-A3C0-1520-38AB-CF022A1B9F51}"/>
          </ac:spMkLst>
        </pc:spChg>
        <pc:spChg chg="add mod">
          <ac:chgData name="Metz, Loretta - FPAC-NRCS, AZ" userId="2b26dc92-d5c3-4839-9e28-e979d24780d6" providerId="ADAL" clId="{C438DE9B-2413-48AC-A121-6BADEE7D7F78}" dt="2025-01-02T19:18:23.685" v="355" actId="20577"/>
          <ac:spMkLst>
            <pc:docMk/>
            <pc:sldMk cId="4062717388" sldId="1498"/>
            <ac:spMk id="8" creationId="{7BC4364B-22AF-25F9-8AA7-01AEE50AA35C}"/>
          </ac:spMkLst>
        </pc:spChg>
        <pc:picChg chg="add mod">
          <ac:chgData name="Metz, Loretta - FPAC-NRCS, AZ" userId="2b26dc92-d5c3-4839-9e28-e979d24780d6" providerId="ADAL" clId="{C438DE9B-2413-48AC-A121-6BADEE7D7F78}" dt="2025-01-02T19:17:21.078" v="342" actId="1076"/>
          <ac:picMkLst>
            <pc:docMk/>
            <pc:sldMk cId="4062717388" sldId="1498"/>
            <ac:picMk id="3" creationId="{F30A5783-D8B3-D8A3-33D5-4FC858C21903}"/>
          </ac:picMkLst>
        </pc:picChg>
      </pc:sldChg>
      <pc:sldChg chg="addSp modSp add mod modAnim">
        <pc:chgData name="Metz, Loretta - FPAC-NRCS, AZ" userId="2b26dc92-d5c3-4839-9e28-e979d24780d6" providerId="ADAL" clId="{C438DE9B-2413-48AC-A121-6BADEE7D7F78}" dt="2025-01-02T19:16:27.973" v="328" actId="27636"/>
        <pc:sldMkLst>
          <pc:docMk/>
          <pc:sldMk cId="4125146759" sldId="1499"/>
        </pc:sldMkLst>
        <pc:spChg chg="add mod">
          <ac:chgData name="Metz, Loretta - FPAC-NRCS, AZ" userId="2b26dc92-d5c3-4839-9e28-e979d24780d6" providerId="ADAL" clId="{C438DE9B-2413-48AC-A121-6BADEE7D7F78}" dt="2025-01-02T19:16:27.973" v="328" actId="27636"/>
          <ac:spMkLst>
            <pc:docMk/>
            <pc:sldMk cId="4125146759" sldId="1499"/>
            <ac:spMk id="4" creationId="{73665A7F-09F2-9621-615A-5FE526EF714F}"/>
          </ac:spMkLst>
        </pc:spChg>
        <pc:spChg chg="add mod">
          <ac:chgData name="Metz, Loretta - FPAC-NRCS, AZ" userId="2b26dc92-d5c3-4839-9e28-e979d24780d6" providerId="ADAL" clId="{C438DE9B-2413-48AC-A121-6BADEE7D7F78}" dt="2025-01-02T19:16:05.507" v="318"/>
          <ac:spMkLst>
            <pc:docMk/>
            <pc:sldMk cId="4125146759" sldId="1499"/>
            <ac:spMk id="5" creationId="{0F196DA2-E1B1-B198-E96B-7DCC6C162462}"/>
          </ac:spMkLst>
        </pc:spChg>
        <pc:picChg chg="add mod">
          <ac:chgData name="Metz, Loretta - FPAC-NRCS, AZ" userId="2b26dc92-d5c3-4839-9e28-e979d24780d6" providerId="ADAL" clId="{C438DE9B-2413-48AC-A121-6BADEE7D7F78}" dt="2025-01-02T19:15:56.664" v="317"/>
          <ac:picMkLst>
            <pc:docMk/>
            <pc:sldMk cId="4125146759" sldId="1499"/>
            <ac:picMk id="3" creationId="{BDDC5403-B89C-8509-E18E-4E3D2ABFBA2A}"/>
          </ac:picMkLst>
        </pc:picChg>
        <pc:cxnChg chg="add mod">
          <ac:chgData name="Metz, Loretta - FPAC-NRCS, AZ" userId="2b26dc92-d5c3-4839-9e28-e979d24780d6" providerId="ADAL" clId="{C438DE9B-2413-48AC-A121-6BADEE7D7F78}" dt="2025-01-02T19:15:56.664" v="317"/>
          <ac:cxnSpMkLst>
            <pc:docMk/>
            <pc:sldMk cId="4125146759" sldId="1499"/>
            <ac:cxnSpMk id="2" creationId="{184AB531-29E0-4609-80CD-C56572092E43}"/>
          </ac:cxnSpMkLst>
        </pc:cxnChg>
      </pc:sldChg>
      <pc:sldChg chg="addSp modSp add mod">
        <pc:chgData name="Metz, Loretta - FPAC-NRCS, AZ" userId="2b26dc92-d5c3-4839-9e28-e979d24780d6" providerId="ADAL" clId="{C438DE9B-2413-48AC-A121-6BADEE7D7F78}" dt="2025-01-02T19:19:24.889" v="371" actId="1076"/>
        <pc:sldMkLst>
          <pc:docMk/>
          <pc:sldMk cId="1522204610" sldId="1500"/>
        </pc:sldMkLst>
        <pc:spChg chg="add mod">
          <ac:chgData name="Metz, Loretta - FPAC-NRCS, AZ" userId="2b26dc92-d5c3-4839-9e28-e979d24780d6" providerId="ADAL" clId="{C438DE9B-2413-48AC-A121-6BADEE7D7F78}" dt="2025-01-02T19:19:18.360" v="370" actId="1076"/>
          <ac:spMkLst>
            <pc:docMk/>
            <pc:sldMk cId="1522204610" sldId="1500"/>
            <ac:spMk id="2" creationId="{211B32CE-F1C9-BEA1-283B-D28697C83838}"/>
          </ac:spMkLst>
        </pc:spChg>
        <pc:spChg chg="add mod">
          <ac:chgData name="Metz, Loretta - FPAC-NRCS, AZ" userId="2b26dc92-d5c3-4839-9e28-e979d24780d6" providerId="ADAL" clId="{C438DE9B-2413-48AC-A121-6BADEE7D7F78}" dt="2025-01-02T19:19:24.889" v="371" actId="1076"/>
          <ac:spMkLst>
            <pc:docMk/>
            <pc:sldMk cId="1522204610" sldId="1500"/>
            <ac:spMk id="4" creationId="{242B1FAE-D543-BB1F-EABB-DC744CEE9689}"/>
          </ac:spMkLst>
        </pc:spChg>
        <pc:picChg chg="add mod">
          <ac:chgData name="Metz, Loretta - FPAC-NRCS, AZ" userId="2b26dc92-d5c3-4839-9e28-e979d24780d6" providerId="ADAL" clId="{C438DE9B-2413-48AC-A121-6BADEE7D7F78}" dt="2025-01-02T19:19:14.006" v="369"/>
          <ac:picMkLst>
            <pc:docMk/>
            <pc:sldMk cId="1522204610" sldId="1500"/>
            <ac:picMk id="3" creationId="{DFCBD57F-9B08-92E4-2A94-8717680AECB5}"/>
          </ac:picMkLst>
        </pc:picChg>
        <pc:picChg chg="add mod">
          <ac:chgData name="Metz, Loretta - FPAC-NRCS, AZ" userId="2b26dc92-d5c3-4839-9e28-e979d24780d6" providerId="ADAL" clId="{C438DE9B-2413-48AC-A121-6BADEE7D7F78}" dt="2025-01-02T19:19:14.006" v="369"/>
          <ac:picMkLst>
            <pc:docMk/>
            <pc:sldMk cId="1522204610" sldId="1500"/>
            <ac:picMk id="5" creationId="{4D6E3E40-0D56-F847-AD55-FE9D551E1CAC}"/>
          </ac:picMkLst>
        </pc:picChg>
      </pc:sldChg>
      <pc:sldChg chg="addSp modSp add mod">
        <pc:chgData name="Metz, Loretta - FPAC-NRCS, AZ" userId="2b26dc92-d5c3-4839-9e28-e979d24780d6" providerId="ADAL" clId="{C438DE9B-2413-48AC-A121-6BADEE7D7F78}" dt="2025-01-02T19:20:15.110" v="382" actId="1076"/>
        <pc:sldMkLst>
          <pc:docMk/>
          <pc:sldMk cId="1886533656" sldId="1501"/>
        </pc:sldMkLst>
        <pc:spChg chg="add mod">
          <ac:chgData name="Metz, Loretta - FPAC-NRCS, AZ" userId="2b26dc92-d5c3-4839-9e28-e979d24780d6" providerId="ADAL" clId="{C438DE9B-2413-48AC-A121-6BADEE7D7F78}" dt="2025-01-02T19:20:01.263" v="379" actId="1076"/>
          <ac:spMkLst>
            <pc:docMk/>
            <pc:sldMk cId="1886533656" sldId="1501"/>
            <ac:spMk id="2" creationId="{CCCEE5E4-03BC-198D-0473-01EC65522A90}"/>
          </ac:spMkLst>
        </pc:spChg>
        <pc:spChg chg="add mod">
          <ac:chgData name="Metz, Loretta - FPAC-NRCS, AZ" userId="2b26dc92-d5c3-4839-9e28-e979d24780d6" providerId="ADAL" clId="{C438DE9B-2413-48AC-A121-6BADEE7D7F78}" dt="2025-01-02T19:20:15.110" v="382" actId="1076"/>
          <ac:spMkLst>
            <pc:docMk/>
            <pc:sldMk cId="1886533656" sldId="1501"/>
            <ac:spMk id="3" creationId="{A13AE5C7-CF61-6AD2-DAB6-045F849674C7}"/>
          </ac:spMkLst>
        </pc:spChg>
        <pc:picChg chg="add mod">
          <ac:chgData name="Metz, Loretta - FPAC-NRCS, AZ" userId="2b26dc92-d5c3-4839-9e28-e979d24780d6" providerId="ADAL" clId="{C438DE9B-2413-48AC-A121-6BADEE7D7F78}" dt="2025-01-02T19:20:11.569" v="381" actId="1076"/>
          <ac:picMkLst>
            <pc:docMk/>
            <pc:sldMk cId="1886533656" sldId="1501"/>
            <ac:picMk id="4" creationId="{674EE349-D87F-D8D6-511A-6426B5BBEEA6}"/>
          </ac:picMkLst>
        </pc:picChg>
      </pc:sldChg>
      <pc:sldChg chg="addSp modSp add mod modAnim">
        <pc:chgData name="Metz, Loretta - FPAC-NRCS, AZ" userId="2b26dc92-d5c3-4839-9e28-e979d24780d6" providerId="ADAL" clId="{C438DE9B-2413-48AC-A121-6BADEE7D7F78}" dt="2025-01-02T19:21:07.894" v="390" actId="255"/>
        <pc:sldMkLst>
          <pc:docMk/>
          <pc:sldMk cId="3339828348" sldId="1502"/>
        </pc:sldMkLst>
        <pc:spChg chg="add mod">
          <ac:chgData name="Metz, Loretta - FPAC-NRCS, AZ" userId="2b26dc92-d5c3-4839-9e28-e979d24780d6" providerId="ADAL" clId="{C438DE9B-2413-48AC-A121-6BADEE7D7F78}" dt="2025-01-02T19:20:54.612" v="388" actId="255"/>
          <ac:spMkLst>
            <pc:docMk/>
            <pc:sldMk cId="3339828348" sldId="1502"/>
            <ac:spMk id="2" creationId="{7CB434B0-E7A7-4F4D-88EF-E35741EB04A2}"/>
          </ac:spMkLst>
        </pc:spChg>
        <pc:spChg chg="add mod">
          <ac:chgData name="Metz, Loretta - FPAC-NRCS, AZ" userId="2b26dc92-d5c3-4839-9e28-e979d24780d6" providerId="ADAL" clId="{C438DE9B-2413-48AC-A121-6BADEE7D7F78}" dt="2025-01-02T19:21:07.894" v="390" actId="255"/>
          <ac:spMkLst>
            <pc:docMk/>
            <pc:sldMk cId="3339828348" sldId="1502"/>
            <ac:spMk id="3" creationId="{7DE223E2-DBB0-CD9E-C12C-86DB539AC80B}"/>
          </ac:spMkLst>
        </pc:spChg>
        <pc:picChg chg="add mod">
          <ac:chgData name="Metz, Loretta - FPAC-NRCS, AZ" userId="2b26dc92-d5c3-4839-9e28-e979d24780d6" providerId="ADAL" clId="{C438DE9B-2413-48AC-A121-6BADEE7D7F78}" dt="2025-01-02T19:21:07.894" v="390" actId="255"/>
          <ac:picMkLst>
            <pc:docMk/>
            <pc:sldMk cId="3339828348" sldId="1502"/>
            <ac:picMk id="4" creationId="{55139555-AFCF-5717-FE88-C1707E708BBD}"/>
          </ac:picMkLst>
        </pc:picChg>
      </pc:sldChg>
      <pc:sldChg chg="addSp modSp add mod modAnim">
        <pc:chgData name="Metz, Loretta - FPAC-NRCS, AZ" userId="2b26dc92-d5c3-4839-9e28-e979d24780d6" providerId="ADAL" clId="{C438DE9B-2413-48AC-A121-6BADEE7D7F78}" dt="2025-01-02T19:22:34.974" v="408" actId="255"/>
        <pc:sldMkLst>
          <pc:docMk/>
          <pc:sldMk cId="297004353" sldId="1503"/>
        </pc:sldMkLst>
        <pc:spChg chg="add mod">
          <ac:chgData name="Metz, Loretta - FPAC-NRCS, AZ" userId="2b26dc92-d5c3-4839-9e28-e979d24780d6" providerId="ADAL" clId="{C438DE9B-2413-48AC-A121-6BADEE7D7F78}" dt="2025-01-02T19:22:16.188" v="401" actId="113"/>
          <ac:spMkLst>
            <pc:docMk/>
            <pc:sldMk cId="297004353" sldId="1503"/>
            <ac:spMk id="2" creationId="{E44AFE88-8B78-0576-DF91-DFF41B69838E}"/>
          </ac:spMkLst>
        </pc:spChg>
        <pc:spChg chg="add mod">
          <ac:chgData name="Metz, Loretta - FPAC-NRCS, AZ" userId="2b26dc92-d5c3-4839-9e28-e979d24780d6" providerId="ADAL" clId="{C438DE9B-2413-48AC-A121-6BADEE7D7F78}" dt="2025-01-02T19:22:34.974" v="408" actId="255"/>
          <ac:spMkLst>
            <pc:docMk/>
            <pc:sldMk cId="297004353" sldId="1503"/>
            <ac:spMk id="3" creationId="{0ABF1C72-0056-DCCD-F2EE-24C11E4D8C90}"/>
          </ac:spMkLst>
        </pc:spChg>
        <pc:picChg chg="add mod">
          <ac:chgData name="Metz, Loretta - FPAC-NRCS, AZ" userId="2b26dc92-d5c3-4839-9e28-e979d24780d6" providerId="ADAL" clId="{C438DE9B-2413-48AC-A121-6BADEE7D7F78}" dt="2025-01-02T19:22:09.186" v="397" actId="1076"/>
          <ac:picMkLst>
            <pc:docMk/>
            <pc:sldMk cId="297004353" sldId="1503"/>
            <ac:picMk id="4" creationId="{6CF014E6-5095-DBDE-365F-7C9EC548A8C4}"/>
          </ac:picMkLst>
        </pc:picChg>
        <pc:picChg chg="add mod">
          <ac:chgData name="Metz, Loretta - FPAC-NRCS, AZ" userId="2b26dc92-d5c3-4839-9e28-e979d24780d6" providerId="ADAL" clId="{C438DE9B-2413-48AC-A121-6BADEE7D7F78}" dt="2025-01-02T19:22:09.186" v="397" actId="1076"/>
          <ac:picMkLst>
            <pc:docMk/>
            <pc:sldMk cId="297004353" sldId="1503"/>
            <ac:picMk id="5" creationId="{D32E8A37-FF07-C508-F3F5-9A6BD5C59848}"/>
          </ac:picMkLst>
        </pc:picChg>
      </pc:sldChg>
      <pc:sldChg chg="addSp modSp add mod">
        <pc:chgData name="Metz, Loretta - FPAC-NRCS, AZ" userId="2b26dc92-d5c3-4839-9e28-e979d24780d6" providerId="ADAL" clId="{C438DE9B-2413-48AC-A121-6BADEE7D7F78}" dt="2025-01-02T19:23:36.138" v="416" actId="113"/>
        <pc:sldMkLst>
          <pc:docMk/>
          <pc:sldMk cId="4128422002" sldId="1504"/>
        </pc:sldMkLst>
        <pc:spChg chg="add mod">
          <ac:chgData name="Metz, Loretta - FPAC-NRCS, AZ" userId="2b26dc92-d5c3-4839-9e28-e979d24780d6" providerId="ADAL" clId="{C438DE9B-2413-48AC-A121-6BADEE7D7F78}" dt="2025-01-02T19:23:36.138" v="416" actId="113"/>
          <ac:spMkLst>
            <pc:docMk/>
            <pc:sldMk cId="4128422002" sldId="1504"/>
            <ac:spMk id="2" creationId="{CF9AA83C-0381-3CD6-8C59-0D7D279167AA}"/>
          </ac:spMkLst>
        </pc:spChg>
        <pc:spChg chg="add mod">
          <ac:chgData name="Metz, Loretta - FPAC-NRCS, AZ" userId="2b26dc92-d5c3-4839-9e28-e979d24780d6" providerId="ADAL" clId="{C438DE9B-2413-48AC-A121-6BADEE7D7F78}" dt="2025-01-02T19:23:27.381" v="412" actId="255"/>
          <ac:spMkLst>
            <pc:docMk/>
            <pc:sldMk cId="4128422002" sldId="1504"/>
            <ac:spMk id="3" creationId="{E2ECD513-E9B3-A4D2-5557-2F813D45D9D4}"/>
          </ac:spMkLst>
        </pc:spChg>
      </pc:sldChg>
      <pc:sldChg chg="addSp modSp add mod modAnim">
        <pc:chgData name="Metz, Loretta - FPAC-NRCS, AZ" userId="2b26dc92-d5c3-4839-9e28-e979d24780d6" providerId="ADAL" clId="{C438DE9B-2413-48AC-A121-6BADEE7D7F78}" dt="2025-01-02T19:24:47.870" v="433" actId="113"/>
        <pc:sldMkLst>
          <pc:docMk/>
          <pc:sldMk cId="1295816176" sldId="1505"/>
        </pc:sldMkLst>
        <pc:spChg chg="add mod">
          <ac:chgData name="Metz, Loretta - FPAC-NRCS, AZ" userId="2b26dc92-d5c3-4839-9e28-e979d24780d6" providerId="ADAL" clId="{C438DE9B-2413-48AC-A121-6BADEE7D7F78}" dt="2025-01-02T19:24:42.719" v="430" actId="1076"/>
          <ac:spMkLst>
            <pc:docMk/>
            <pc:sldMk cId="1295816176" sldId="1505"/>
            <ac:spMk id="2" creationId="{6F978ABB-1330-8353-0EDA-88A35FA1B36F}"/>
          </ac:spMkLst>
        </pc:spChg>
        <pc:spChg chg="add mod">
          <ac:chgData name="Metz, Loretta - FPAC-NRCS, AZ" userId="2b26dc92-d5c3-4839-9e28-e979d24780d6" providerId="ADAL" clId="{C438DE9B-2413-48AC-A121-6BADEE7D7F78}" dt="2025-01-02T19:24:47.870" v="433" actId="113"/>
          <ac:spMkLst>
            <pc:docMk/>
            <pc:sldMk cId="1295816176" sldId="1505"/>
            <ac:spMk id="4" creationId="{9E7C9BDF-5FB1-9844-9D10-5F837F2CE2DD}"/>
          </ac:spMkLst>
        </pc:spChg>
        <pc:spChg chg="add mod">
          <ac:chgData name="Metz, Loretta - FPAC-NRCS, AZ" userId="2b26dc92-d5c3-4839-9e28-e979d24780d6" providerId="ADAL" clId="{C438DE9B-2413-48AC-A121-6BADEE7D7F78}" dt="2025-01-02T19:24:37.885" v="429" actId="948"/>
          <ac:spMkLst>
            <pc:docMk/>
            <pc:sldMk cId="1295816176" sldId="1505"/>
            <ac:spMk id="5" creationId="{C503EAF8-AD3F-2435-6932-F659CB4E5800}"/>
          </ac:spMkLst>
        </pc:spChg>
        <pc:picChg chg="add mod">
          <ac:chgData name="Metz, Loretta - FPAC-NRCS, AZ" userId="2b26dc92-d5c3-4839-9e28-e979d24780d6" providerId="ADAL" clId="{C438DE9B-2413-48AC-A121-6BADEE7D7F78}" dt="2025-01-02T19:24:28.758" v="427" actId="1076"/>
          <ac:picMkLst>
            <pc:docMk/>
            <pc:sldMk cId="1295816176" sldId="1505"/>
            <ac:picMk id="3" creationId="{BBB49193-5C14-9168-250A-D723EDD540FC}"/>
          </ac:picMkLst>
        </pc:picChg>
      </pc:sldChg>
      <pc:sldChg chg="addSp modSp add mod modAnim">
        <pc:chgData name="Metz, Loretta - FPAC-NRCS, AZ" userId="2b26dc92-d5c3-4839-9e28-e979d24780d6" providerId="ADAL" clId="{C438DE9B-2413-48AC-A121-6BADEE7D7F78}" dt="2025-01-02T19:26:08.182" v="446" actId="1076"/>
        <pc:sldMkLst>
          <pc:docMk/>
          <pc:sldMk cId="1380030601" sldId="1506"/>
        </pc:sldMkLst>
        <pc:spChg chg="add mod">
          <ac:chgData name="Metz, Loretta - FPAC-NRCS, AZ" userId="2b26dc92-d5c3-4839-9e28-e979d24780d6" providerId="ADAL" clId="{C438DE9B-2413-48AC-A121-6BADEE7D7F78}" dt="2025-01-02T19:25:37.597" v="440" actId="207"/>
          <ac:spMkLst>
            <pc:docMk/>
            <pc:sldMk cId="1380030601" sldId="1506"/>
            <ac:spMk id="2" creationId="{A067BD59-5BA8-398E-1AD0-308E1FCCC319}"/>
          </ac:spMkLst>
        </pc:spChg>
        <pc:spChg chg="add mod">
          <ac:chgData name="Metz, Loretta - FPAC-NRCS, AZ" userId="2b26dc92-d5c3-4839-9e28-e979d24780d6" providerId="ADAL" clId="{C438DE9B-2413-48AC-A121-6BADEE7D7F78}" dt="2025-01-02T19:25:47.221" v="442" actId="1076"/>
          <ac:spMkLst>
            <pc:docMk/>
            <pc:sldMk cId="1380030601" sldId="1506"/>
            <ac:spMk id="3" creationId="{EE47C290-923F-1B50-05A8-1DD840BA9F38}"/>
          </ac:spMkLst>
        </pc:spChg>
        <pc:picChg chg="add mod">
          <ac:chgData name="Metz, Loretta - FPAC-NRCS, AZ" userId="2b26dc92-d5c3-4839-9e28-e979d24780d6" providerId="ADAL" clId="{C438DE9B-2413-48AC-A121-6BADEE7D7F78}" dt="2025-01-02T19:26:08.182" v="446" actId="1076"/>
          <ac:picMkLst>
            <pc:docMk/>
            <pc:sldMk cId="1380030601" sldId="1506"/>
            <ac:picMk id="5122" creationId="{632D53E3-5AA4-A33C-5D38-EC8ED396DAD0}"/>
          </ac:picMkLst>
        </pc:picChg>
      </pc:sldChg>
      <pc:sldChg chg="addSp modSp add mod modAnim">
        <pc:chgData name="Metz, Loretta - FPAC-NRCS, AZ" userId="2b26dc92-d5c3-4839-9e28-e979d24780d6" providerId="ADAL" clId="{C438DE9B-2413-48AC-A121-6BADEE7D7F78}" dt="2025-01-02T19:27:09.425" v="457" actId="27636"/>
        <pc:sldMkLst>
          <pc:docMk/>
          <pc:sldMk cId="2422997742" sldId="1507"/>
        </pc:sldMkLst>
        <pc:spChg chg="add mod">
          <ac:chgData name="Metz, Loretta - FPAC-NRCS, AZ" userId="2b26dc92-d5c3-4839-9e28-e979d24780d6" providerId="ADAL" clId="{C438DE9B-2413-48AC-A121-6BADEE7D7F78}" dt="2025-01-02T19:26:52.561" v="453" actId="113"/>
          <ac:spMkLst>
            <pc:docMk/>
            <pc:sldMk cId="2422997742" sldId="1507"/>
            <ac:spMk id="3" creationId="{686CEB89-A02C-4163-D917-223E0D9C85E3}"/>
          </ac:spMkLst>
        </pc:spChg>
        <pc:spChg chg="add mod">
          <ac:chgData name="Metz, Loretta - FPAC-NRCS, AZ" userId="2b26dc92-d5c3-4839-9e28-e979d24780d6" providerId="ADAL" clId="{C438DE9B-2413-48AC-A121-6BADEE7D7F78}" dt="2025-01-02T19:27:09.425" v="457" actId="27636"/>
          <ac:spMkLst>
            <pc:docMk/>
            <pc:sldMk cId="2422997742" sldId="1507"/>
            <ac:spMk id="4" creationId="{4ABF9A50-2E35-E66A-35AC-8BB98BD5AD68}"/>
          </ac:spMkLst>
        </pc:spChg>
        <pc:picChg chg="add mod">
          <ac:chgData name="Metz, Loretta - FPAC-NRCS, AZ" userId="2b26dc92-d5c3-4839-9e28-e979d24780d6" providerId="ADAL" clId="{C438DE9B-2413-48AC-A121-6BADEE7D7F78}" dt="2025-01-02T19:27:01.817" v="454"/>
          <ac:picMkLst>
            <pc:docMk/>
            <pc:sldMk cId="2422997742" sldId="1507"/>
            <ac:picMk id="5" creationId="{5A93E6FE-713A-AAF0-D45D-F13DC9E734FF}"/>
          </ac:picMkLst>
        </pc:picChg>
      </pc:sldChg>
      <pc:sldChg chg="addSp modSp add mod">
        <pc:chgData name="Metz, Loretta - FPAC-NRCS, AZ" userId="2b26dc92-d5c3-4839-9e28-e979d24780d6" providerId="ADAL" clId="{C438DE9B-2413-48AC-A121-6BADEE7D7F78}" dt="2025-01-02T19:28:34.280" v="476" actId="27636"/>
        <pc:sldMkLst>
          <pc:docMk/>
          <pc:sldMk cId="4123470419" sldId="1508"/>
        </pc:sldMkLst>
        <pc:spChg chg="add mod">
          <ac:chgData name="Metz, Loretta - FPAC-NRCS, AZ" userId="2b26dc92-d5c3-4839-9e28-e979d24780d6" providerId="ADAL" clId="{C438DE9B-2413-48AC-A121-6BADEE7D7F78}" dt="2025-01-02T19:27:51.863" v="465" actId="113"/>
          <ac:spMkLst>
            <pc:docMk/>
            <pc:sldMk cId="4123470419" sldId="1508"/>
            <ac:spMk id="2" creationId="{7C85E931-4079-7510-AF3D-E6AE7759F528}"/>
          </ac:spMkLst>
        </pc:spChg>
        <pc:spChg chg="add mod">
          <ac:chgData name="Metz, Loretta - FPAC-NRCS, AZ" userId="2b26dc92-d5c3-4839-9e28-e979d24780d6" providerId="ADAL" clId="{C438DE9B-2413-48AC-A121-6BADEE7D7F78}" dt="2025-01-02T19:28:08.771" v="471" actId="113"/>
          <ac:spMkLst>
            <pc:docMk/>
            <pc:sldMk cId="4123470419" sldId="1508"/>
            <ac:spMk id="3" creationId="{8CFC8B58-B698-D7A0-D98D-67CAB4E73341}"/>
          </ac:spMkLst>
        </pc:spChg>
        <pc:spChg chg="add mod">
          <ac:chgData name="Metz, Loretta - FPAC-NRCS, AZ" userId="2b26dc92-d5c3-4839-9e28-e979d24780d6" providerId="ADAL" clId="{C438DE9B-2413-48AC-A121-6BADEE7D7F78}" dt="2025-01-02T19:28:27.017" v="474" actId="255"/>
          <ac:spMkLst>
            <pc:docMk/>
            <pc:sldMk cId="4123470419" sldId="1508"/>
            <ac:spMk id="4" creationId="{FE3CE23B-0DFA-60BB-5F0C-B639D16BEC6E}"/>
          </ac:spMkLst>
        </pc:spChg>
        <pc:spChg chg="add mod">
          <ac:chgData name="Metz, Loretta - FPAC-NRCS, AZ" userId="2b26dc92-d5c3-4839-9e28-e979d24780d6" providerId="ADAL" clId="{C438DE9B-2413-48AC-A121-6BADEE7D7F78}" dt="2025-01-02T19:28:03.131" v="469" actId="113"/>
          <ac:spMkLst>
            <pc:docMk/>
            <pc:sldMk cId="4123470419" sldId="1508"/>
            <ac:spMk id="5" creationId="{B264B684-EEC8-13E7-E39B-3B3BC954A7D6}"/>
          </ac:spMkLst>
        </pc:spChg>
        <pc:spChg chg="add mod">
          <ac:chgData name="Metz, Loretta - FPAC-NRCS, AZ" userId="2b26dc92-d5c3-4839-9e28-e979d24780d6" providerId="ADAL" clId="{C438DE9B-2413-48AC-A121-6BADEE7D7F78}" dt="2025-01-02T19:28:34.280" v="476" actId="27636"/>
          <ac:spMkLst>
            <pc:docMk/>
            <pc:sldMk cId="4123470419" sldId="1508"/>
            <ac:spMk id="7" creationId="{E06BF93B-0FEE-58FF-C63B-AA9ADFBAF71E}"/>
          </ac:spMkLst>
        </pc:spChg>
      </pc:sldChg>
      <pc:sldChg chg="addSp modSp add mod modAnim">
        <pc:chgData name="Metz, Loretta - FPAC-NRCS, AZ" userId="2b26dc92-d5c3-4839-9e28-e979d24780d6" providerId="ADAL" clId="{C438DE9B-2413-48AC-A121-6BADEE7D7F78}" dt="2025-01-02T19:30:56.644" v="494" actId="166"/>
        <pc:sldMkLst>
          <pc:docMk/>
          <pc:sldMk cId="2067913537" sldId="1509"/>
        </pc:sldMkLst>
        <pc:spChg chg="add mod">
          <ac:chgData name="Metz, Loretta - FPAC-NRCS, AZ" userId="2b26dc92-d5c3-4839-9e28-e979d24780d6" providerId="ADAL" clId="{C438DE9B-2413-48AC-A121-6BADEE7D7F78}" dt="2025-01-02T19:30:09.194" v="484" actId="14100"/>
          <ac:spMkLst>
            <pc:docMk/>
            <pc:sldMk cId="2067913537" sldId="1509"/>
            <ac:spMk id="3" creationId="{DC6FFEA1-9FC0-D1E1-763D-6EF9CF876997}"/>
          </ac:spMkLst>
        </pc:spChg>
        <pc:spChg chg="add mod">
          <ac:chgData name="Metz, Loretta - FPAC-NRCS, AZ" userId="2b26dc92-d5c3-4839-9e28-e979d24780d6" providerId="ADAL" clId="{C438DE9B-2413-48AC-A121-6BADEE7D7F78}" dt="2025-01-02T19:30:23.738" v="488" actId="255"/>
          <ac:spMkLst>
            <pc:docMk/>
            <pc:sldMk cId="2067913537" sldId="1509"/>
            <ac:spMk id="4" creationId="{EBA5E87D-248C-750C-A5C6-E90D15613A13}"/>
          </ac:spMkLst>
        </pc:spChg>
        <pc:picChg chg="add mod ord">
          <ac:chgData name="Metz, Loretta - FPAC-NRCS, AZ" userId="2b26dc92-d5c3-4839-9e28-e979d24780d6" providerId="ADAL" clId="{C438DE9B-2413-48AC-A121-6BADEE7D7F78}" dt="2025-01-02T19:30:56.644" v="494" actId="166"/>
          <ac:picMkLst>
            <pc:docMk/>
            <pc:sldMk cId="2067913537" sldId="1509"/>
            <ac:picMk id="5" creationId="{C5E38796-833D-DC9E-211B-B18D34392F25}"/>
          </ac:picMkLst>
        </pc:picChg>
        <pc:picChg chg="add mod">
          <ac:chgData name="Metz, Loretta - FPAC-NRCS, AZ" userId="2b26dc92-d5c3-4839-9e28-e979d24780d6" providerId="ADAL" clId="{C438DE9B-2413-48AC-A121-6BADEE7D7F78}" dt="2025-01-02T19:30:53.803" v="493" actId="1076"/>
          <ac:picMkLst>
            <pc:docMk/>
            <pc:sldMk cId="2067913537" sldId="1509"/>
            <ac:picMk id="7" creationId="{D28492B8-ECA1-7A38-A36F-039BD42B8BBB}"/>
          </ac:picMkLst>
        </pc:picChg>
      </pc:sldChg>
      <pc:sldChg chg="addSp modSp add mod">
        <pc:chgData name="Metz, Loretta - FPAC-NRCS, AZ" userId="2b26dc92-d5c3-4839-9e28-e979d24780d6" providerId="ADAL" clId="{C438DE9B-2413-48AC-A121-6BADEE7D7F78}" dt="2025-01-02T19:32:38.008" v="503" actId="255"/>
        <pc:sldMkLst>
          <pc:docMk/>
          <pc:sldMk cId="1469977343" sldId="1510"/>
        </pc:sldMkLst>
        <pc:spChg chg="add mod">
          <ac:chgData name="Metz, Loretta - FPAC-NRCS, AZ" userId="2b26dc92-d5c3-4839-9e28-e979d24780d6" providerId="ADAL" clId="{C438DE9B-2413-48AC-A121-6BADEE7D7F78}" dt="2025-01-02T19:32:33.385" v="502" actId="113"/>
          <ac:spMkLst>
            <pc:docMk/>
            <pc:sldMk cId="1469977343" sldId="1510"/>
            <ac:spMk id="2" creationId="{1EA9E954-2407-3D51-F8ED-DF78A824D5B9}"/>
          </ac:spMkLst>
        </pc:spChg>
        <pc:spChg chg="add mod">
          <ac:chgData name="Metz, Loretta - FPAC-NRCS, AZ" userId="2b26dc92-d5c3-4839-9e28-e979d24780d6" providerId="ADAL" clId="{C438DE9B-2413-48AC-A121-6BADEE7D7F78}" dt="2025-01-02T19:32:38.008" v="503" actId="255"/>
          <ac:spMkLst>
            <pc:docMk/>
            <pc:sldMk cId="1469977343" sldId="1510"/>
            <ac:spMk id="3" creationId="{C408FA4F-5937-9A41-9BF7-918083562161}"/>
          </ac:spMkLst>
        </pc:spChg>
      </pc:sldChg>
      <pc:sldChg chg="addSp modSp add mod modAnim">
        <pc:chgData name="Metz, Loretta - FPAC-NRCS, AZ" userId="2b26dc92-d5c3-4839-9e28-e979d24780d6" providerId="ADAL" clId="{C438DE9B-2413-48AC-A121-6BADEE7D7F78}" dt="2025-01-02T19:33:56.227" v="518" actId="1076"/>
        <pc:sldMkLst>
          <pc:docMk/>
          <pc:sldMk cId="3936768735" sldId="1511"/>
        </pc:sldMkLst>
        <pc:spChg chg="add mod">
          <ac:chgData name="Metz, Loretta - FPAC-NRCS, AZ" userId="2b26dc92-d5c3-4839-9e28-e979d24780d6" providerId="ADAL" clId="{C438DE9B-2413-48AC-A121-6BADEE7D7F78}" dt="2025-01-02T19:33:32.546" v="515" actId="1076"/>
          <ac:spMkLst>
            <pc:docMk/>
            <pc:sldMk cId="3936768735" sldId="1511"/>
            <ac:spMk id="2" creationId="{1D0517F6-3188-CC2B-856A-5FB64CDC40A1}"/>
          </ac:spMkLst>
        </pc:spChg>
        <pc:spChg chg="add mod">
          <ac:chgData name="Metz, Loretta - FPAC-NRCS, AZ" userId="2b26dc92-d5c3-4839-9e28-e979d24780d6" providerId="ADAL" clId="{C438DE9B-2413-48AC-A121-6BADEE7D7F78}" dt="2025-01-02T19:33:38.228" v="517" actId="255"/>
          <ac:spMkLst>
            <pc:docMk/>
            <pc:sldMk cId="3936768735" sldId="1511"/>
            <ac:spMk id="3" creationId="{1A00A30E-615A-B815-09CD-295FDAEAE4B7}"/>
          </ac:spMkLst>
        </pc:spChg>
        <pc:picChg chg="add mod">
          <ac:chgData name="Metz, Loretta - FPAC-NRCS, AZ" userId="2b26dc92-d5c3-4839-9e28-e979d24780d6" providerId="ADAL" clId="{C438DE9B-2413-48AC-A121-6BADEE7D7F78}" dt="2025-01-02T19:33:56.227" v="518" actId="1076"/>
          <ac:picMkLst>
            <pc:docMk/>
            <pc:sldMk cId="3936768735" sldId="1511"/>
            <ac:picMk id="6146" creationId="{7E39FCA8-5978-4232-B361-80D7BCD6765E}"/>
          </ac:picMkLst>
        </pc:picChg>
      </pc:sldChg>
      <pc:sldChg chg="addSp modSp add mod">
        <pc:chgData name="Metz, Loretta - FPAC-NRCS, AZ" userId="2b26dc92-d5c3-4839-9e28-e979d24780d6" providerId="ADAL" clId="{C438DE9B-2413-48AC-A121-6BADEE7D7F78}" dt="2025-01-02T19:35:14.817" v="540" actId="1076"/>
        <pc:sldMkLst>
          <pc:docMk/>
          <pc:sldMk cId="2829450898" sldId="1512"/>
        </pc:sldMkLst>
        <pc:spChg chg="add mod">
          <ac:chgData name="Metz, Loretta - FPAC-NRCS, AZ" userId="2b26dc92-d5c3-4839-9e28-e979d24780d6" providerId="ADAL" clId="{C438DE9B-2413-48AC-A121-6BADEE7D7F78}" dt="2025-01-02T19:35:08.077" v="538" actId="27636"/>
          <ac:spMkLst>
            <pc:docMk/>
            <pc:sldMk cId="2829450898" sldId="1512"/>
            <ac:spMk id="3" creationId="{7CD03E9E-A7BE-4406-B9D0-9E8C11C594C8}"/>
          </ac:spMkLst>
        </pc:spChg>
        <pc:spChg chg="add mod">
          <ac:chgData name="Metz, Loretta - FPAC-NRCS, AZ" userId="2b26dc92-d5c3-4839-9e28-e979d24780d6" providerId="ADAL" clId="{C438DE9B-2413-48AC-A121-6BADEE7D7F78}" dt="2025-01-02T19:34:57.855" v="535" actId="14100"/>
          <ac:spMkLst>
            <pc:docMk/>
            <pc:sldMk cId="2829450898" sldId="1512"/>
            <ac:spMk id="4" creationId="{1F3DB5BE-3D37-6866-96D7-101DC8090699}"/>
          </ac:spMkLst>
        </pc:spChg>
        <pc:picChg chg="add mod">
          <ac:chgData name="Metz, Loretta - FPAC-NRCS, AZ" userId="2b26dc92-d5c3-4839-9e28-e979d24780d6" providerId="ADAL" clId="{C438DE9B-2413-48AC-A121-6BADEE7D7F78}" dt="2025-01-02T19:35:14.817" v="540" actId="1076"/>
          <ac:picMkLst>
            <pc:docMk/>
            <pc:sldMk cId="2829450898" sldId="1512"/>
            <ac:picMk id="2" creationId="{579C3CDA-DB82-7CBB-315B-293526A9721D}"/>
          </ac:picMkLst>
        </pc:picChg>
      </pc:sldChg>
      <pc:sldChg chg="addSp modSp add mod">
        <pc:chgData name="Metz, Loretta - FPAC-NRCS, AZ" userId="2b26dc92-d5c3-4839-9e28-e979d24780d6" providerId="ADAL" clId="{C438DE9B-2413-48AC-A121-6BADEE7D7F78}" dt="2025-01-02T19:37:05.799" v="559" actId="1076"/>
        <pc:sldMkLst>
          <pc:docMk/>
          <pc:sldMk cId="3786392683" sldId="1513"/>
        </pc:sldMkLst>
        <pc:spChg chg="mod">
          <ac:chgData name="Metz, Loretta - FPAC-NRCS, AZ" userId="2b26dc92-d5c3-4839-9e28-e979d24780d6" providerId="ADAL" clId="{C438DE9B-2413-48AC-A121-6BADEE7D7F78}" dt="2025-01-02T19:37:05.799" v="559" actId="1076"/>
          <ac:spMkLst>
            <pc:docMk/>
            <pc:sldMk cId="3786392683" sldId="1513"/>
            <ac:spMk id="4" creationId="{27E767EA-023D-7FBD-0BF3-7F92119DABF1}"/>
          </ac:spMkLst>
        </pc:spChg>
        <pc:spChg chg="mod">
          <ac:chgData name="Metz, Loretta - FPAC-NRCS, AZ" userId="2b26dc92-d5c3-4839-9e28-e979d24780d6" providerId="ADAL" clId="{C438DE9B-2413-48AC-A121-6BADEE7D7F78}" dt="2025-01-02T19:37:05.799" v="559" actId="1076"/>
          <ac:spMkLst>
            <pc:docMk/>
            <pc:sldMk cId="3786392683" sldId="1513"/>
            <ac:spMk id="5" creationId="{C988D5CF-AF0E-C068-9362-E28AFB9304ED}"/>
          </ac:spMkLst>
        </pc:spChg>
        <pc:spChg chg="mod">
          <ac:chgData name="Metz, Loretta - FPAC-NRCS, AZ" userId="2b26dc92-d5c3-4839-9e28-e979d24780d6" providerId="ADAL" clId="{C438DE9B-2413-48AC-A121-6BADEE7D7F78}" dt="2025-01-02T19:37:05.799" v="559" actId="1076"/>
          <ac:spMkLst>
            <pc:docMk/>
            <pc:sldMk cId="3786392683" sldId="1513"/>
            <ac:spMk id="7" creationId="{F435166B-9F20-1AC3-5B7F-982D363FBB7B}"/>
          </ac:spMkLst>
        </pc:spChg>
        <pc:spChg chg="add mod">
          <ac:chgData name="Metz, Loretta - FPAC-NRCS, AZ" userId="2b26dc92-d5c3-4839-9e28-e979d24780d6" providerId="ADAL" clId="{C438DE9B-2413-48AC-A121-6BADEE7D7F78}" dt="2025-01-02T19:36:52.706" v="558" actId="1076"/>
          <ac:spMkLst>
            <pc:docMk/>
            <pc:sldMk cId="3786392683" sldId="1513"/>
            <ac:spMk id="8" creationId="{9B204555-30D4-D000-B3FD-AAA00E09F2CA}"/>
          </ac:spMkLst>
        </pc:spChg>
        <pc:spChg chg="add mod">
          <ac:chgData name="Metz, Loretta - FPAC-NRCS, AZ" userId="2b26dc92-d5c3-4839-9e28-e979d24780d6" providerId="ADAL" clId="{C438DE9B-2413-48AC-A121-6BADEE7D7F78}" dt="2025-01-02T19:36:18.950" v="548" actId="1076"/>
          <ac:spMkLst>
            <pc:docMk/>
            <pc:sldMk cId="3786392683" sldId="1513"/>
            <ac:spMk id="9" creationId="{189917CF-29FA-71A0-382C-6EAD92AFAE78}"/>
          </ac:spMkLst>
        </pc:spChg>
        <pc:grpChg chg="add mod">
          <ac:chgData name="Metz, Loretta - FPAC-NRCS, AZ" userId="2b26dc92-d5c3-4839-9e28-e979d24780d6" providerId="ADAL" clId="{C438DE9B-2413-48AC-A121-6BADEE7D7F78}" dt="2025-01-02T19:36:46.889" v="557" actId="1076"/>
          <ac:grpSpMkLst>
            <pc:docMk/>
            <pc:sldMk cId="3786392683" sldId="1513"/>
            <ac:grpSpMk id="2" creationId="{A9182DDC-B4E5-1432-51AD-3257D70A24BA}"/>
          </ac:grpSpMkLst>
        </pc:grpChg>
        <pc:picChg chg="mod">
          <ac:chgData name="Metz, Loretta - FPAC-NRCS, AZ" userId="2b26dc92-d5c3-4839-9e28-e979d24780d6" providerId="ADAL" clId="{C438DE9B-2413-48AC-A121-6BADEE7D7F78}" dt="2025-01-02T19:36:04.403" v="543"/>
          <ac:picMkLst>
            <pc:docMk/>
            <pc:sldMk cId="3786392683" sldId="1513"/>
            <ac:picMk id="3" creationId="{3AC0988A-6804-BEE0-7E68-C155F2862F24}"/>
          </ac:picMkLst>
        </pc:picChg>
      </pc:sldChg>
      <pc:sldChg chg="addSp modSp add mod modAnim">
        <pc:chgData name="Metz, Loretta - FPAC-NRCS, AZ" userId="2b26dc92-d5c3-4839-9e28-e979d24780d6" providerId="ADAL" clId="{C438DE9B-2413-48AC-A121-6BADEE7D7F78}" dt="2025-01-02T19:38:35.175" v="601" actId="1076"/>
        <pc:sldMkLst>
          <pc:docMk/>
          <pc:sldMk cId="1039753283" sldId="1514"/>
        </pc:sldMkLst>
        <pc:spChg chg="add mod">
          <ac:chgData name="Metz, Loretta - FPAC-NRCS, AZ" userId="2b26dc92-d5c3-4839-9e28-e979d24780d6" providerId="ADAL" clId="{C438DE9B-2413-48AC-A121-6BADEE7D7F78}" dt="2025-01-02T19:38:31.047" v="600" actId="1076"/>
          <ac:spMkLst>
            <pc:docMk/>
            <pc:sldMk cId="1039753283" sldId="1514"/>
            <ac:spMk id="2" creationId="{0242FD0C-7692-8A0D-5656-D476D9947F0D}"/>
          </ac:spMkLst>
        </pc:spChg>
        <pc:spChg chg="add mod">
          <ac:chgData name="Metz, Loretta - FPAC-NRCS, AZ" userId="2b26dc92-d5c3-4839-9e28-e979d24780d6" providerId="ADAL" clId="{C438DE9B-2413-48AC-A121-6BADEE7D7F78}" dt="2025-01-02T19:38:35.175" v="601" actId="1076"/>
          <ac:spMkLst>
            <pc:docMk/>
            <pc:sldMk cId="1039753283" sldId="1514"/>
            <ac:spMk id="5" creationId="{7BD583E8-B32A-C871-0772-CB7A6A24CB33}"/>
          </ac:spMkLst>
        </pc:spChg>
        <pc:picChg chg="add mod">
          <ac:chgData name="Metz, Loretta - FPAC-NRCS, AZ" userId="2b26dc92-d5c3-4839-9e28-e979d24780d6" providerId="ADAL" clId="{C438DE9B-2413-48AC-A121-6BADEE7D7F78}" dt="2025-01-02T19:37:34.966" v="562"/>
          <ac:picMkLst>
            <pc:docMk/>
            <pc:sldMk cId="1039753283" sldId="1514"/>
            <ac:picMk id="3" creationId="{541BDF4A-4337-2521-556F-0C51BFAD39E2}"/>
          </ac:picMkLst>
        </pc:picChg>
      </pc:sldChg>
      <pc:sldChg chg="addSp modSp add mod">
        <pc:chgData name="Metz, Loretta - FPAC-NRCS, AZ" userId="2b26dc92-d5c3-4839-9e28-e979d24780d6" providerId="ADAL" clId="{C438DE9B-2413-48AC-A121-6BADEE7D7F78}" dt="2025-01-02T19:40:13.203" v="648" actId="14100"/>
        <pc:sldMkLst>
          <pc:docMk/>
          <pc:sldMk cId="2908020714" sldId="1515"/>
        </pc:sldMkLst>
        <pc:spChg chg="add mod">
          <ac:chgData name="Metz, Loretta - FPAC-NRCS, AZ" userId="2b26dc92-d5c3-4839-9e28-e979d24780d6" providerId="ADAL" clId="{C438DE9B-2413-48AC-A121-6BADEE7D7F78}" dt="2025-01-02T19:40:13.203" v="648" actId="14100"/>
          <ac:spMkLst>
            <pc:docMk/>
            <pc:sldMk cId="2908020714" sldId="1515"/>
            <ac:spMk id="5" creationId="{0B213D37-7E5E-B9E2-28D1-4AB704B0D339}"/>
          </ac:spMkLst>
        </pc:spChg>
        <pc:picChg chg="add mod">
          <ac:chgData name="Metz, Loretta - FPAC-NRCS, AZ" userId="2b26dc92-d5c3-4839-9e28-e979d24780d6" providerId="ADAL" clId="{C438DE9B-2413-48AC-A121-6BADEE7D7F78}" dt="2025-01-02T19:38:56.791" v="604"/>
          <ac:picMkLst>
            <pc:docMk/>
            <pc:sldMk cId="2908020714" sldId="1515"/>
            <ac:picMk id="2" creationId="{FAE71C45-B749-0AFB-359D-B800DD165480}"/>
          </ac:picMkLst>
        </pc:picChg>
        <pc:picChg chg="add mod">
          <ac:chgData name="Metz, Loretta - FPAC-NRCS, AZ" userId="2b26dc92-d5c3-4839-9e28-e979d24780d6" providerId="ADAL" clId="{C438DE9B-2413-48AC-A121-6BADEE7D7F78}" dt="2025-01-02T19:38:56.791" v="604"/>
          <ac:picMkLst>
            <pc:docMk/>
            <pc:sldMk cId="2908020714" sldId="1515"/>
            <ac:picMk id="3" creationId="{A4D00B93-A5CB-1FAE-F89B-44E27370606F}"/>
          </ac:picMkLst>
        </pc:picChg>
        <pc:picChg chg="add mod">
          <ac:chgData name="Metz, Loretta - FPAC-NRCS, AZ" userId="2b26dc92-d5c3-4839-9e28-e979d24780d6" providerId="ADAL" clId="{C438DE9B-2413-48AC-A121-6BADEE7D7F78}" dt="2025-01-02T19:38:56.791" v="604"/>
          <ac:picMkLst>
            <pc:docMk/>
            <pc:sldMk cId="2908020714" sldId="1515"/>
            <ac:picMk id="4" creationId="{E8D92340-5740-12C1-A010-8AE61EBEBA2C}"/>
          </ac:picMkLst>
        </pc:picChg>
        <pc:picChg chg="add mod">
          <ac:chgData name="Metz, Loretta - FPAC-NRCS, AZ" userId="2b26dc92-d5c3-4839-9e28-e979d24780d6" providerId="ADAL" clId="{C438DE9B-2413-48AC-A121-6BADEE7D7F78}" dt="2025-01-02T19:38:56.791" v="604"/>
          <ac:picMkLst>
            <pc:docMk/>
            <pc:sldMk cId="2908020714" sldId="1515"/>
            <ac:picMk id="7" creationId="{03555BF1-282C-E06A-A816-E94BBA87050D}"/>
          </ac:picMkLst>
        </pc:picChg>
      </pc:sldChg>
      <pc:sldChg chg="addSp modSp add mod">
        <pc:chgData name="Metz, Loretta - FPAC-NRCS, AZ" userId="2b26dc92-d5c3-4839-9e28-e979d24780d6" providerId="ADAL" clId="{C438DE9B-2413-48AC-A121-6BADEE7D7F78}" dt="2025-01-02T19:42:04.707" v="667" actId="1076"/>
        <pc:sldMkLst>
          <pc:docMk/>
          <pc:sldMk cId="1775550166" sldId="1516"/>
        </pc:sldMkLst>
        <pc:spChg chg="add mod">
          <ac:chgData name="Metz, Loretta - FPAC-NRCS, AZ" userId="2b26dc92-d5c3-4839-9e28-e979d24780d6" providerId="ADAL" clId="{C438DE9B-2413-48AC-A121-6BADEE7D7F78}" dt="2025-01-02T19:42:04.707" v="667" actId="1076"/>
          <ac:spMkLst>
            <pc:docMk/>
            <pc:sldMk cId="1775550166" sldId="1516"/>
            <ac:spMk id="3" creationId="{14A8A201-72A4-A3F7-FA63-B18DB437162B}"/>
          </ac:spMkLst>
        </pc:spChg>
        <pc:picChg chg="add mod">
          <ac:chgData name="Metz, Loretta - FPAC-NRCS, AZ" userId="2b26dc92-d5c3-4839-9e28-e979d24780d6" providerId="ADAL" clId="{C438DE9B-2413-48AC-A121-6BADEE7D7F78}" dt="2025-01-02T19:42:01.874" v="666" actId="1076"/>
          <ac:picMkLst>
            <pc:docMk/>
            <pc:sldMk cId="1775550166" sldId="1516"/>
            <ac:picMk id="2" creationId="{F32E8664-1C06-606A-8BE4-57CE761C5858}"/>
          </ac:picMkLst>
        </pc:picChg>
      </pc:sldChg>
      <pc:sldChg chg="addSp modSp add mod">
        <pc:chgData name="Metz, Loretta - FPAC-NRCS, AZ" userId="2b26dc92-d5c3-4839-9e28-e979d24780d6" providerId="ADAL" clId="{C438DE9B-2413-48AC-A121-6BADEE7D7F78}" dt="2025-01-02T19:41:07.932" v="657" actId="5793"/>
        <pc:sldMkLst>
          <pc:docMk/>
          <pc:sldMk cId="3636326872" sldId="1517"/>
        </pc:sldMkLst>
        <pc:spChg chg="add mod">
          <ac:chgData name="Metz, Loretta - FPAC-NRCS, AZ" userId="2b26dc92-d5c3-4839-9e28-e979d24780d6" providerId="ADAL" clId="{C438DE9B-2413-48AC-A121-6BADEE7D7F78}" dt="2025-01-02T19:40:52.256" v="653" actId="113"/>
          <ac:spMkLst>
            <pc:docMk/>
            <pc:sldMk cId="3636326872" sldId="1517"/>
            <ac:spMk id="2" creationId="{CAF5EBAB-6E53-6151-CBB7-9B70A4B4BD15}"/>
          </ac:spMkLst>
        </pc:spChg>
        <pc:spChg chg="add mod">
          <ac:chgData name="Metz, Loretta - FPAC-NRCS, AZ" userId="2b26dc92-d5c3-4839-9e28-e979d24780d6" providerId="ADAL" clId="{C438DE9B-2413-48AC-A121-6BADEE7D7F78}" dt="2025-01-02T19:41:07.932" v="657" actId="5793"/>
          <ac:spMkLst>
            <pc:docMk/>
            <pc:sldMk cId="3636326872" sldId="1517"/>
            <ac:spMk id="3" creationId="{FC3E012D-7B52-766B-D2BE-DD4E3C052D3C}"/>
          </ac:spMkLst>
        </pc:spChg>
      </pc:sldChg>
      <pc:sldChg chg="addSp modSp add mod">
        <pc:chgData name="Metz, Loretta - FPAC-NRCS, AZ" userId="2b26dc92-d5c3-4839-9e28-e979d24780d6" providerId="ADAL" clId="{C438DE9B-2413-48AC-A121-6BADEE7D7F78}" dt="2025-01-02T19:42:54.726" v="683" actId="20577"/>
        <pc:sldMkLst>
          <pc:docMk/>
          <pc:sldMk cId="4166263179" sldId="1518"/>
        </pc:sldMkLst>
        <pc:spChg chg="add mod">
          <ac:chgData name="Metz, Loretta - FPAC-NRCS, AZ" userId="2b26dc92-d5c3-4839-9e28-e979d24780d6" providerId="ADAL" clId="{C438DE9B-2413-48AC-A121-6BADEE7D7F78}" dt="2025-01-02T19:42:43.827" v="677" actId="1076"/>
          <ac:spMkLst>
            <pc:docMk/>
            <pc:sldMk cId="4166263179" sldId="1518"/>
            <ac:spMk id="2" creationId="{E0A26862-C3DE-9F3A-D544-446228CF3052}"/>
          </ac:spMkLst>
        </pc:spChg>
        <pc:spChg chg="add mod">
          <ac:chgData name="Metz, Loretta - FPAC-NRCS, AZ" userId="2b26dc92-d5c3-4839-9e28-e979d24780d6" providerId="ADAL" clId="{C438DE9B-2413-48AC-A121-6BADEE7D7F78}" dt="2025-01-02T19:42:54.726" v="683" actId="20577"/>
          <ac:spMkLst>
            <pc:docMk/>
            <pc:sldMk cId="4166263179" sldId="1518"/>
            <ac:spMk id="4" creationId="{953A7653-8BD4-45A2-7C31-65EAD70F43D7}"/>
          </ac:spMkLst>
        </pc:spChg>
      </pc:sldChg>
      <pc:sldChg chg="add">
        <pc:chgData name="Metz, Loretta - FPAC-NRCS, AZ" userId="2b26dc92-d5c3-4839-9e28-e979d24780d6" providerId="ADAL" clId="{C438DE9B-2413-48AC-A121-6BADEE7D7F78}" dt="2025-01-02T19:42:09.326" v="668" actId="2890"/>
        <pc:sldMkLst>
          <pc:docMk/>
          <pc:sldMk cId="672314616" sldId="1519"/>
        </pc:sldMkLst>
      </pc:sldChg>
      <pc:sldChg chg="add">
        <pc:chgData name="Metz, Loretta - FPAC-NRCS, AZ" userId="2b26dc92-d5c3-4839-9e28-e979d24780d6" providerId="ADAL" clId="{C438DE9B-2413-48AC-A121-6BADEE7D7F78}" dt="2025-01-02T19:42:58.717" v="684" actId="2890"/>
        <pc:sldMkLst>
          <pc:docMk/>
          <pc:sldMk cId="2772222075" sldId="1520"/>
        </pc:sldMkLst>
      </pc:sldChg>
      <pc:sldMasterChg chg="addSldLayout delSldLayout modSldLayout">
        <pc:chgData name="Metz, Loretta - FPAC-NRCS, AZ" userId="2b26dc92-d5c3-4839-9e28-e979d24780d6" providerId="ADAL" clId="{C438DE9B-2413-48AC-A121-6BADEE7D7F78}" dt="2025-01-02T19:37:24.962" v="561" actId="47"/>
        <pc:sldMasterMkLst>
          <pc:docMk/>
          <pc:sldMasterMk cId="3544815074" sldId="2147483740"/>
        </pc:sldMasterMkLst>
        <pc:sldLayoutChg chg="addSp modSp">
          <pc:chgData name="Metz, Loretta - FPAC-NRCS, AZ" userId="2b26dc92-d5c3-4839-9e28-e979d24780d6" providerId="ADAL" clId="{C438DE9B-2413-48AC-A121-6BADEE7D7F78}" dt="2025-01-02T18:52:56.996" v="1"/>
          <pc:sldLayoutMkLst>
            <pc:docMk/>
            <pc:sldMasterMk cId="3544815074" sldId="2147483740"/>
            <pc:sldLayoutMk cId="3912848426" sldId="2147483749"/>
          </pc:sldLayoutMkLst>
          <pc:picChg chg="add mod">
            <ac:chgData name="Metz, Loretta - FPAC-NRCS, AZ" userId="2b26dc92-d5c3-4839-9e28-e979d24780d6" providerId="ADAL" clId="{C438DE9B-2413-48AC-A121-6BADEE7D7F78}" dt="2025-01-02T18:52:56.996" v="1"/>
            <ac:picMkLst>
              <pc:docMk/>
              <pc:sldMasterMk cId="3544815074" sldId="2147483740"/>
              <pc:sldLayoutMk cId="3912848426" sldId="2147483749"/>
              <ac:picMk id="2" creationId="{A8E4CC7D-2278-D52E-CAA5-0008ADACC90D}"/>
            </ac:picMkLst>
          </pc:picChg>
        </pc:sldLayoutChg>
        <pc:sldLayoutChg chg="add mod modTransition">
          <pc:chgData name="Metz, Loretta - FPAC-NRCS, AZ" userId="2b26dc92-d5c3-4839-9e28-e979d24780d6" providerId="ADAL" clId="{C438DE9B-2413-48AC-A121-6BADEE7D7F78}" dt="2025-01-02T18:52:53.598" v="0" actId="2890"/>
          <pc:sldLayoutMkLst>
            <pc:docMk/>
            <pc:sldMasterMk cId="3544815074" sldId="2147483740"/>
            <pc:sldLayoutMk cId="4263103953" sldId="2147483751"/>
          </pc:sldLayoutMkLst>
        </pc:sldLayoutChg>
        <pc:sldLayoutChg chg="del">
          <pc:chgData name="Metz, Loretta - FPAC-NRCS, AZ" userId="2b26dc92-d5c3-4839-9e28-e979d24780d6" providerId="ADAL" clId="{C438DE9B-2413-48AC-A121-6BADEE7D7F78}" dt="2025-01-02T19:28:47.297" v="478" actId="47"/>
          <pc:sldLayoutMkLst>
            <pc:docMk/>
            <pc:sldMasterMk cId="3544815074" sldId="2147483740"/>
            <pc:sldLayoutMk cId="2830408098" sldId="2147483755"/>
          </pc:sldLayoutMkLst>
        </pc:sldLayoutChg>
        <pc:sldLayoutChg chg="modSp del mod">
          <pc:chgData name="Metz, Loretta - FPAC-NRCS, AZ" userId="2b26dc92-d5c3-4839-9e28-e979d24780d6" providerId="ADAL" clId="{C438DE9B-2413-48AC-A121-6BADEE7D7F78}" dt="2025-01-02T19:37:24.962" v="561" actId="47"/>
          <pc:sldLayoutMkLst>
            <pc:docMk/>
            <pc:sldMasterMk cId="3544815074" sldId="2147483740"/>
            <pc:sldLayoutMk cId="2474328964" sldId="2147483756"/>
          </pc:sldLayoutMkLst>
        </pc:sldLayoutChg>
      </pc:sldMasterChg>
    </pc:docChg>
  </pc:docChgLst>
  <pc:docChgLst>
    <pc:chgData name="Winger, Marlon - FPAC-NRCS, UT" userId="S::marlon.winger@usda.gov::cf8e5516-53db-48d3-a570-af0e74063f92" providerId="AD" clId="Web-{705615BD-FF99-491E-B02B-392C37B476AC}"/>
    <pc:docChg chg="modSld">
      <pc:chgData name="Winger, Marlon - FPAC-NRCS, UT" userId="S::marlon.winger@usda.gov::cf8e5516-53db-48d3-a570-af0e74063f92" providerId="AD" clId="Web-{705615BD-FF99-491E-B02B-392C37B476AC}" dt="2025-03-12T18:45:25.170" v="0"/>
      <pc:docMkLst>
        <pc:docMk/>
      </pc:docMkLst>
      <pc:sldChg chg="modNotes">
        <pc:chgData name="Winger, Marlon - FPAC-NRCS, UT" userId="S::marlon.winger@usda.gov::cf8e5516-53db-48d3-a570-af0e74063f92" providerId="AD" clId="Web-{705615BD-FF99-491E-B02B-392C37B476AC}" dt="2025-03-12T18:45:25.170" v="0"/>
        <pc:sldMkLst>
          <pc:docMk/>
          <pc:sldMk cId="297004353" sldId="1503"/>
        </pc:sldMkLst>
      </pc:sldChg>
    </pc:docChg>
  </pc:docChgLst>
  <pc:docChgLst>
    <pc:chgData name="Winger, Marlon - FPAC-NRCS, UT" userId="S::marlon.winger@usda.gov::cf8e5516-53db-48d3-a570-af0e74063f92" providerId="AD" clId="Web-{277B7B08-CEC1-41F4-B036-8968582CFF51}"/>
    <pc:docChg chg="modSld">
      <pc:chgData name="Winger, Marlon - FPAC-NRCS, UT" userId="S::marlon.winger@usda.gov::cf8e5516-53db-48d3-a570-af0e74063f92" providerId="AD" clId="Web-{277B7B08-CEC1-41F4-B036-8968582CFF51}" dt="2025-03-13T18:52:05.795" v="120"/>
      <pc:docMkLst>
        <pc:docMk/>
      </pc:docMkLst>
      <pc:sldChg chg="modSp modNotes">
        <pc:chgData name="Winger, Marlon - FPAC-NRCS, UT" userId="S::marlon.winger@usda.gov::cf8e5516-53db-48d3-a570-af0e74063f92" providerId="AD" clId="Web-{277B7B08-CEC1-41F4-B036-8968582CFF51}" dt="2025-03-13T18:49:40.010" v="18"/>
        <pc:sldMkLst>
          <pc:docMk/>
          <pc:sldMk cId="297004353" sldId="1503"/>
        </pc:sldMkLst>
        <pc:picChg chg="mod">
          <ac:chgData name="Winger, Marlon - FPAC-NRCS, UT" userId="S::marlon.winger@usda.gov::cf8e5516-53db-48d3-a570-af0e74063f92" providerId="AD" clId="Web-{277B7B08-CEC1-41F4-B036-8968582CFF51}" dt="2025-03-13T18:47:58.508" v="9" actId="1076"/>
          <ac:picMkLst>
            <pc:docMk/>
            <pc:sldMk cId="297004353" sldId="1503"/>
            <ac:picMk id="5" creationId="{D32E8A37-FF07-C508-F3F5-9A6BD5C59848}"/>
          </ac:picMkLst>
        </pc:picChg>
      </pc:sldChg>
      <pc:sldChg chg="modNotes">
        <pc:chgData name="Winger, Marlon - FPAC-NRCS, UT" userId="S::marlon.winger@usda.gov::cf8e5516-53db-48d3-a570-af0e74063f92" providerId="AD" clId="Web-{277B7B08-CEC1-41F4-B036-8968582CFF51}" dt="2025-03-13T18:52:05.795" v="120"/>
        <pc:sldMkLst>
          <pc:docMk/>
          <pc:sldMk cId="2908020714" sldId="1515"/>
        </pc:sldMkLst>
      </pc:sldChg>
      <pc:sldChg chg="modNotes">
        <pc:chgData name="Winger, Marlon - FPAC-NRCS, UT" userId="S::marlon.winger@usda.gov::cf8e5516-53db-48d3-a570-af0e74063f92" providerId="AD" clId="Web-{277B7B08-CEC1-41F4-B036-8968582CFF51}" dt="2025-03-13T18:50:19.558" v="44"/>
        <pc:sldMkLst>
          <pc:docMk/>
          <pc:sldMk cId="1775550166" sldId="1516"/>
        </pc:sldMkLst>
      </pc:sldChg>
    </pc:docChg>
  </pc:docChgLst>
  <pc:docChgLst>
    <pc:chgData name="Winger, Marlon - FPAC-NRCS, UT" userId="S::marlon.winger@usda.gov::cf8e5516-53db-48d3-a570-af0e74063f92" providerId="AD" clId="Web-{3C221381-3E77-466F-ADA6-2DF317D7B578}"/>
    <pc:docChg chg="modSld">
      <pc:chgData name="Winger, Marlon - FPAC-NRCS, UT" userId="S::marlon.winger@usda.gov::cf8e5516-53db-48d3-a570-af0e74063f92" providerId="AD" clId="Web-{3C221381-3E77-466F-ADA6-2DF317D7B578}" dt="2025-03-12T18:16:15.061" v="1033"/>
      <pc:docMkLst>
        <pc:docMk/>
      </pc:docMkLst>
      <pc:sldChg chg="modSp modNotes">
        <pc:chgData name="Winger, Marlon - FPAC-NRCS, UT" userId="S::marlon.winger@usda.gov::cf8e5516-53db-48d3-a570-af0e74063f92" providerId="AD" clId="Web-{3C221381-3E77-466F-ADA6-2DF317D7B578}" dt="2025-03-12T17:50:05.484" v="393"/>
        <pc:sldMkLst>
          <pc:docMk/>
          <pc:sldMk cId="3188640147" sldId="606"/>
        </pc:sldMkLst>
        <pc:spChg chg="mod">
          <ac:chgData name="Winger, Marlon - FPAC-NRCS, UT" userId="S::marlon.winger@usda.gov::cf8e5516-53db-48d3-a570-af0e74063f92" providerId="AD" clId="Web-{3C221381-3E77-466F-ADA6-2DF317D7B578}" dt="2025-03-12T17:48:59.922" v="352" actId="20577"/>
          <ac:spMkLst>
            <pc:docMk/>
            <pc:sldMk cId="3188640147" sldId="606"/>
            <ac:spMk id="3" creationId="{00000000-0000-0000-0000-000000000000}"/>
          </ac:spMkLst>
        </pc:spChg>
      </pc:sldChg>
      <pc:sldChg chg="modSp">
        <pc:chgData name="Winger, Marlon - FPAC-NRCS, UT" userId="S::marlon.winger@usda.gov::cf8e5516-53db-48d3-a570-af0e74063f92" providerId="AD" clId="Web-{3C221381-3E77-466F-ADA6-2DF317D7B578}" dt="2025-03-12T17:59:44.118" v="628" actId="1076"/>
        <pc:sldMkLst>
          <pc:docMk/>
          <pc:sldMk cId="3084984133" sldId="625"/>
        </pc:sldMkLst>
        <pc:spChg chg="mod">
          <ac:chgData name="Winger, Marlon - FPAC-NRCS, UT" userId="S::marlon.winger@usda.gov::cf8e5516-53db-48d3-a570-af0e74063f92" providerId="AD" clId="Web-{3C221381-3E77-466F-ADA6-2DF317D7B578}" dt="2025-03-12T17:59:44.118" v="628" actId="1076"/>
          <ac:spMkLst>
            <pc:docMk/>
            <pc:sldMk cId="3084984133" sldId="625"/>
            <ac:spMk id="7" creationId="{F4AEDB32-82AA-8518-F68C-E3F2038224D5}"/>
          </ac:spMkLst>
        </pc:spChg>
      </pc:sldChg>
      <pc:sldChg chg="modSp">
        <pc:chgData name="Winger, Marlon - FPAC-NRCS, UT" userId="S::marlon.winger@usda.gov::cf8e5516-53db-48d3-a570-af0e74063f92" providerId="AD" clId="Web-{3C221381-3E77-466F-ADA6-2DF317D7B578}" dt="2025-03-12T17:32:44.229" v="80" actId="20577"/>
        <pc:sldMkLst>
          <pc:docMk/>
          <pc:sldMk cId="3573477700" sldId="860"/>
        </pc:sldMkLst>
        <pc:spChg chg="mod">
          <ac:chgData name="Winger, Marlon - FPAC-NRCS, UT" userId="S::marlon.winger@usda.gov::cf8e5516-53db-48d3-a570-af0e74063f92" providerId="AD" clId="Web-{3C221381-3E77-466F-ADA6-2DF317D7B578}" dt="2025-03-12T17:32:44.229" v="80" actId="20577"/>
          <ac:spMkLst>
            <pc:docMk/>
            <pc:sldMk cId="3573477700" sldId="860"/>
            <ac:spMk id="15" creationId="{F036B6CD-DFB7-4BDC-8072-9444EB8B3F2C}"/>
          </ac:spMkLst>
        </pc:spChg>
      </pc:sldChg>
      <pc:sldChg chg="modSp modNotes">
        <pc:chgData name="Winger, Marlon - FPAC-NRCS, UT" userId="S::marlon.winger@usda.gov::cf8e5516-53db-48d3-a570-af0e74063f92" providerId="AD" clId="Web-{3C221381-3E77-466F-ADA6-2DF317D7B578}" dt="2025-03-12T17:25:45.952" v="18"/>
        <pc:sldMkLst>
          <pc:docMk/>
          <pc:sldMk cId="3975193563" sldId="876"/>
        </pc:sldMkLst>
        <pc:spChg chg="mod">
          <ac:chgData name="Winger, Marlon - FPAC-NRCS, UT" userId="S::marlon.winger@usda.gov::cf8e5516-53db-48d3-a570-af0e74063f92" providerId="AD" clId="Web-{3C221381-3E77-466F-ADA6-2DF317D7B578}" dt="2025-03-12T17:25:29.546" v="9" actId="20577"/>
          <ac:spMkLst>
            <pc:docMk/>
            <pc:sldMk cId="3975193563" sldId="876"/>
            <ac:spMk id="11" creationId="{76873E45-92E0-44B5-866F-AACC624F10EE}"/>
          </ac:spMkLst>
        </pc:spChg>
      </pc:sldChg>
      <pc:sldChg chg="modNotes">
        <pc:chgData name="Winger, Marlon - FPAC-NRCS, UT" userId="S::marlon.winger@usda.gov::cf8e5516-53db-48d3-a570-af0e74063f92" providerId="AD" clId="Web-{3C221381-3E77-466F-ADA6-2DF317D7B578}" dt="2025-03-12T17:40:17.865" v="273"/>
        <pc:sldMkLst>
          <pc:docMk/>
          <pc:sldMk cId="1529944221" sldId="1158"/>
        </pc:sldMkLst>
      </pc:sldChg>
      <pc:sldChg chg="modSp modNotes">
        <pc:chgData name="Winger, Marlon - FPAC-NRCS, UT" userId="S::marlon.winger@usda.gov::cf8e5516-53db-48d3-a570-af0e74063f92" providerId="AD" clId="Web-{3C221381-3E77-466F-ADA6-2DF317D7B578}" dt="2025-03-12T18:02:20.242" v="671"/>
        <pc:sldMkLst>
          <pc:docMk/>
          <pc:sldMk cId="3873802227" sldId="1165"/>
        </pc:sldMkLst>
        <pc:picChg chg="mod">
          <ac:chgData name="Winger, Marlon - FPAC-NRCS, UT" userId="S::marlon.winger@usda.gov::cf8e5516-53db-48d3-a570-af0e74063f92" providerId="AD" clId="Web-{3C221381-3E77-466F-ADA6-2DF317D7B578}" dt="2025-03-12T18:01:32.774" v="636" actId="14100"/>
          <ac:picMkLst>
            <pc:docMk/>
            <pc:sldMk cId="3873802227" sldId="1165"/>
            <ac:picMk id="2050" creationId="{B7C8BA83-AC4C-F8AB-29CB-7B3D9EBE51FD}"/>
          </ac:picMkLst>
        </pc:picChg>
      </pc:sldChg>
      <pc:sldChg chg="modSp modNotes">
        <pc:chgData name="Winger, Marlon - FPAC-NRCS, UT" userId="S::marlon.winger@usda.gov::cf8e5516-53db-48d3-a570-af0e74063f92" providerId="AD" clId="Web-{3C221381-3E77-466F-ADA6-2DF317D7B578}" dt="2025-03-12T17:37:23.570" v="131"/>
        <pc:sldMkLst>
          <pc:docMk/>
          <pc:sldMk cId="1187175710" sldId="1172"/>
        </pc:sldMkLst>
        <pc:spChg chg="mod">
          <ac:chgData name="Winger, Marlon - FPAC-NRCS, UT" userId="S::marlon.winger@usda.gov::cf8e5516-53db-48d3-a570-af0e74063f92" providerId="AD" clId="Web-{3C221381-3E77-466F-ADA6-2DF317D7B578}" dt="2025-03-12T17:33:27.041" v="85" actId="20577"/>
          <ac:spMkLst>
            <pc:docMk/>
            <pc:sldMk cId="1187175710" sldId="1172"/>
            <ac:spMk id="2" creationId="{516CED98-1138-2784-6900-1A3B4100A861}"/>
          </ac:spMkLst>
        </pc:spChg>
        <pc:spChg chg="mod">
          <ac:chgData name="Winger, Marlon - FPAC-NRCS, UT" userId="S::marlon.winger@usda.gov::cf8e5516-53db-48d3-a570-af0e74063f92" providerId="AD" clId="Web-{3C221381-3E77-466F-ADA6-2DF317D7B578}" dt="2025-03-12T17:36:22.539" v="120" actId="20577"/>
          <ac:spMkLst>
            <pc:docMk/>
            <pc:sldMk cId="1187175710" sldId="1172"/>
            <ac:spMk id="3" creationId="{34032FF5-C079-9512-2190-35E8A8B13F3D}"/>
          </ac:spMkLst>
        </pc:spChg>
      </pc:sldChg>
      <pc:sldChg chg="modSp modNotes">
        <pc:chgData name="Winger, Marlon - FPAC-NRCS, UT" userId="S::marlon.winger@usda.gov::cf8e5516-53db-48d3-a570-af0e74063f92" providerId="AD" clId="Web-{3C221381-3E77-466F-ADA6-2DF317D7B578}" dt="2025-03-12T17:38:28.178" v="180" actId="20577"/>
        <pc:sldMkLst>
          <pc:docMk/>
          <pc:sldMk cId="479040964" sldId="1175"/>
        </pc:sldMkLst>
        <pc:spChg chg="mod">
          <ac:chgData name="Winger, Marlon - FPAC-NRCS, UT" userId="S::marlon.winger@usda.gov::cf8e5516-53db-48d3-a570-af0e74063f92" providerId="AD" clId="Web-{3C221381-3E77-466F-ADA6-2DF317D7B578}" dt="2025-03-12T17:38:28.178" v="180" actId="20577"/>
          <ac:spMkLst>
            <pc:docMk/>
            <pc:sldMk cId="479040964" sldId="1175"/>
            <ac:spMk id="2" creationId="{AEC40148-2352-328B-A349-F53161DCC1BC}"/>
          </ac:spMkLst>
        </pc:spChg>
      </pc:sldChg>
      <pc:sldChg chg="modNotes">
        <pc:chgData name="Winger, Marlon - FPAC-NRCS, UT" userId="S::marlon.winger@usda.gov::cf8e5516-53db-48d3-a570-af0e74063f92" providerId="AD" clId="Web-{3C221381-3E77-466F-ADA6-2DF317D7B578}" dt="2025-03-12T17:59:29.478" v="627"/>
        <pc:sldMkLst>
          <pc:docMk/>
          <pc:sldMk cId="2180558740" sldId="1183"/>
        </pc:sldMkLst>
      </pc:sldChg>
      <pc:sldChg chg="modSp modNotes">
        <pc:chgData name="Winger, Marlon - FPAC-NRCS, UT" userId="S::marlon.winger@usda.gov::cf8e5516-53db-48d3-a570-af0e74063f92" providerId="AD" clId="Web-{3C221381-3E77-466F-ADA6-2DF317D7B578}" dt="2025-03-12T18:03:10.648" v="714" actId="1076"/>
        <pc:sldMkLst>
          <pc:docMk/>
          <pc:sldMk cId="1405734946" sldId="1184"/>
        </pc:sldMkLst>
        <pc:picChg chg="mod">
          <ac:chgData name="Winger, Marlon - FPAC-NRCS, UT" userId="S::marlon.winger@usda.gov::cf8e5516-53db-48d3-a570-af0e74063f92" providerId="AD" clId="Web-{3C221381-3E77-466F-ADA6-2DF317D7B578}" dt="2025-03-12T18:03:10.648" v="714" actId="1076"/>
          <ac:picMkLst>
            <pc:docMk/>
            <pc:sldMk cId="1405734946" sldId="1184"/>
            <ac:picMk id="1026" creationId="{85611A1E-9078-D56A-F76E-BFDA9E47E01E}"/>
          </ac:picMkLst>
        </pc:picChg>
      </pc:sldChg>
      <pc:sldChg chg="modSp modNotes">
        <pc:chgData name="Winger, Marlon - FPAC-NRCS, UT" userId="S::marlon.winger@usda.gov::cf8e5516-53db-48d3-a570-af0e74063f92" providerId="AD" clId="Web-{3C221381-3E77-466F-ADA6-2DF317D7B578}" dt="2025-03-12T17:54:56.449" v="499"/>
        <pc:sldMkLst>
          <pc:docMk/>
          <pc:sldMk cId="95358562" sldId="1193"/>
        </pc:sldMkLst>
        <pc:spChg chg="mod">
          <ac:chgData name="Winger, Marlon - FPAC-NRCS, UT" userId="S::marlon.winger@usda.gov::cf8e5516-53db-48d3-a570-af0e74063f92" providerId="AD" clId="Web-{3C221381-3E77-466F-ADA6-2DF317D7B578}" dt="2025-03-12T17:53:42.060" v="459" actId="1076"/>
          <ac:spMkLst>
            <pc:docMk/>
            <pc:sldMk cId="95358562" sldId="1193"/>
            <ac:spMk id="3" creationId="{CA85B4A6-F5A0-BB20-A701-2C15412E9FC1}"/>
          </ac:spMkLst>
        </pc:spChg>
        <pc:spChg chg="mod">
          <ac:chgData name="Winger, Marlon - FPAC-NRCS, UT" userId="S::marlon.winger@usda.gov::cf8e5516-53db-48d3-a570-af0e74063f92" providerId="AD" clId="Web-{3C221381-3E77-466F-ADA6-2DF317D7B578}" dt="2025-03-12T17:51:00.702" v="410" actId="14100"/>
          <ac:spMkLst>
            <pc:docMk/>
            <pc:sldMk cId="95358562" sldId="1193"/>
            <ac:spMk id="6" creationId="{B8436087-0E06-2B74-6286-445A0A261EB2}"/>
          </ac:spMkLst>
        </pc:spChg>
      </pc:sldChg>
      <pc:sldChg chg="modNotes">
        <pc:chgData name="Winger, Marlon - FPAC-NRCS, UT" userId="S::marlon.winger@usda.gov::cf8e5516-53db-48d3-a570-af0e74063f92" providerId="AD" clId="Web-{3C221381-3E77-466F-ADA6-2DF317D7B578}" dt="2025-03-12T17:50:20.765" v="406"/>
        <pc:sldMkLst>
          <pc:docMk/>
          <pc:sldMk cId="2111059754" sldId="1197"/>
        </pc:sldMkLst>
      </pc:sldChg>
      <pc:sldChg chg="modSp modNotes">
        <pc:chgData name="Winger, Marlon - FPAC-NRCS, UT" userId="S::marlon.winger@usda.gov::cf8e5516-53db-48d3-a570-af0e74063f92" providerId="AD" clId="Web-{3C221381-3E77-466F-ADA6-2DF317D7B578}" dt="2025-03-12T17:57:14.339" v="540"/>
        <pc:sldMkLst>
          <pc:docMk/>
          <pc:sldMk cId="1998832144" sldId="1198"/>
        </pc:sldMkLst>
        <pc:spChg chg="mod">
          <ac:chgData name="Winger, Marlon - FPAC-NRCS, UT" userId="S::marlon.winger@usda.gov::cf8e5516-53db-48d3-a570-af0e74063f92" providerId="AD" clId="Web-{3C221381-3E77-466F-ADA6-2DF317D7B578}" dt="2025-03-12T17:55:39.699" v="504" actId="20577"/>
          <ac:spMkLst>
            <pc:docMk/>
            <pc:sldMk cId="1998832144" sldId="1198"/>
            <ac:spMk id="3" creationId="{3DFA5890-60C5-0BA0-08CF-BF0868C4CC99}"/>
          </ac:spMkLst>
        </pc:spChg>
        <pc:spChg chg="mod">
          <ac:chgData name="Winger, Marlon - FPAC-NRCS, UT" userId="S::marlon.winger@usda.gov::cf8e5516-53db-48d3-a570-af0e74063f92" providerId="AD" clId="Web-{3C221381-3E77-466F-ADA6-2DF317D7B578}" dt="2025-03-12T17:55:31.137" v="503" actId="14100"/>
          <ac:spMkLst>
            <pc:docMk/>
            <pc:sldMk cId="1998832144" sldId="1198"/>
            <ac:spMk id="5" creationId="{9E65A900-6D0D-2B22-5435-D313276BBA57}"/>
          </ac:spMkLst>
        </pc:spChg>
      </pc:sldChg>
      <pc:sldChg chg="modSp modNotes">
        <pc:chgData name="Winger, Marlon - FPAC-NRCS, UT" userId="S::marlon.winger@usda.gov::cf8e5516-53db-48d3-a570-af0e74063f92" providerId="AD" clId="Web-{3C221381-3E77-466F-ADA6-2DF317D7B578}" dt="2025-03-12T17:30:10.902" v="75" actId="20577"/>
        <pc:sldMkLst>
          <pc:docMk/>
          <pc:sldMk cId="747441947" sldId="1495"/>
        </pc:sldMkLst>
        <pc:spChg chg="mod">
          <ac:chgData name="Winger, Marlon - FPAC-NRCS, UT" userId="S::marlon.winger@usda.gov::cf8e5516-53db-48d3-a570-af0e74063f92" providerId="AD" clId="Web-{3C221381-3E77-466F-ADA6-2DF317D7B578}" dt="2025-03-12T17:28:55.388" v="71"/>
          <ac:spMkLst>
            <pc:docMk/>
            <pc:sldMk cId="747441947" sldId="1495"/>
            <ac:spMk id="2" creationId="{C1A9AB60-A81C-4EB9-AEF9-67DDF7BA542D}"/>
          </ac:spMkLst>
        </pc:spChg>
        <pc:spChg chg="mod">
          <ac:chgData name="Winger, Marlon - FPAC-NRCS, UT" userId="S::marlon.winger@usda.gov::cf8e5516-53db-48d3-a570-af0e74063f92" providerId="AD" clId="Web-{3C221381-3E77-466F-ADA6-2DF317D7B578}" dt="2025-03-12T17:30:10.902" v="75" actId="20577"/>
          <ac:spMkLst>
            <pc:docMk/>
            <pc:sldMk cId="747441947" sldId="1495"/>
            <ac:spMk id="14" creationId="{A8513A2A-1189-49C3-A3B7-85F1B5A93673}"/>
          </ac:spMkLst>
        </pc:spChg>
        <pc:spChg chg="mod">
          <ac:chgData name="Winger, Marlon - FPAC-NRCS, UT" userId="S::marlon.winger@usda.gov::cf8e5516-53db-48d3-a570-af0e74063f92" providerId="AD" clId="Web-{3C221381-3E77-466F-ADA6-2DF317D7B578}" dt="2025-03-12T17:29:29.184" v="72" actId="14100"/>
          <ac:spMkLst>
            <pc:docMk/>
            <pc:sldMk cId="747441947" sldId="1495"/>
            <ac:spMk id="16" creationId="{C516F5DE-2CE3-44B6-9C86-636E271820EB}"/>
          </ac:spMkLst>
        </pc:spChg>
      </pc:sldChg>
      <pc:sldChg chg="modNotes">
        <pc:chgData name="Winger, Marlon - FPAC-NRCS, UT" userId="S::marlon.winger@usda.gov::cf8e5516-53db-48d3-a570-af0e74063f92" providerId="AD" clId="Web-{3C221381-3E77-466F-ADA6-2DF317D7B578}" dt="2025-03-12T18:03:51.913" v="731"/>
        <pc:sldMkLst>
          <pc:docMk/>
          <pc:sldMk cId="3480943896" sldId="1497"/>
        </pc:sldMkLst>
      </pc:sldChg>
      <pc:sldChg chg="modSp modNotes">
        <pc:chgData name="Winger, Marlon - FPAC-NRCS, UT" userId="S::marlon.winger@usda.gov::cf8e5516-53db-48d3-a570-af0e74063f92" providerId="AD" clId="Web-{3C221381-3E77-466F-ADA6-2DF317D7B578}" dt="2025-03-12T18:15:00.187" v="1005"/>
        <pc:sldMkLst>
          <pc:docMk/>
          <pc:sldMk cId="4062717388" sldId="1498"/>
        </pc:sldMkLst>
        <pc:spChg chg="mod">
          <ac:chgData name="Winger, Marlon - FPAC-NRCS, UT" userId="S::marlon.winger@usda.gov::cf8e5516-53db-48d3-a570-af0e74063f92" providerId="AD" clId="Web-{3C221381-3E77-466F-ADA6-2DF317D7B578}" dt="2025-03-12T18:14:06.422" v="949" actId="20577"/>
          <ac:spMkLst>
            <pc:docMk/>
            <pc:sldMk cId="4062717388" sldId="1498"/>
            <ac:spMk id="2" creationId="{DA9B0F2D-75A3-BA9E-741C-12AACE9E5F03}"/>
          </ac:spMkLst>
        </pc:spChg>
      </pc:sldChg>
      <pc:sldChg chg="modSp modNotes">
        <pc:chgData name="Winger, Marlon - FPAC-NRCS, UT" userId="S::marlon.winger@usda.gov::cf8e5516-53db-48d3-a570-af0e74063f92" providerId="AD" clId="Web-{3C221381-3E77-466F-ADA6-2DF317D7B578}" dt="2025-03-12T18:12:23.173" v="939" actId="20577"/>
        <pc:sldMkLst>
          <pc:docMk/>
          <pc:sldMk cId="4125146759" sldId="1499"/>
        </pc:sldMkLst>
        <pc:spChg chg="mod">
          <ac:chgData name="Winger, Marlon - FPAC-NRCS, UT" userId="S::marlon.winger@usda.gov::cf8e5516-53db-48d3-a570-af0e74063f92" providerId="AD" clId="Web-{3C221381-3E77-466F-ADA6-2DF317D7B578}" dt="2025-03-12T18:12:23.173" v="939" actId="20577"/>
          <ac:spMkLst>
            <pc:docMk/>
            <pc:sldMk cId="4125146759" sldId="1499"/>
            <ac:spMk id="5" creationId="{0F196DA2-E1B1-B198-E96B-7DCC6C162462}"/>
          </ac:spMkLst>
        </pc:spChg>
      </pc:sldChg>
      <pc:sldChg chg="modNotes">
        <pc:chgData name="Winger, Marlon - FPAC-NRCS, UT" userId="S::marlon.winger@usda.gov::cf8e5516-53db-48d3-a570-af0e74063f92" providerId="AD" clId="Web-{3C221381-3E77-466F-ADA6-2DF317D7B578}" dt="2025-03-12T18:16:15.061" v="1033"/>
        <pc:sldMkLst>
          <pc:docMk/>
          <pc:sldMk cId="1522204610" sldId="1500"/>
        </pc:sldMkLst>
      </pc:sldChg>
    </pc:docChg>
  </pc:docChgLst>
  <pc:docChgLst>
    <pc:chgData name="Kabir, Zahangir - FPAC-NRCS, CA" userId="S::zahangir.kabir@usda.gov::d489f11e-a5ab-496f-8a73-703a40280ce1" providerId="AD" clId="Web-{D58A7B36-58B3-2B0A-D787-286F2A6A9967}"/>
    <pc:docChg chg="delSld modSld">
      <pc:chgData name="Kabir, Zahangir - FPAC-NRCS, CA" userId="S::zahangir.kabir@usda.gov::d489f11e-a5ab-496f-8a73-703a40280ce1" providerId="AD" clId="Web-{D58A7B36-58B3-2B0A-D787-286F2A6A9967}" dt="2025-01-06T18:39:16.455" v="76"/>
      <pc:docMkLst>
        <pc:docMk/>
      </pc:docMkLst>
      <pc:sldChg chg="modSp">
        <pc:chgData name="Kabir, Zahangir - FPAC-NRCS, CA" userId="S::zahangir.kabir@usda.gov::d489f11e-a5ab-496f-8a73-703a40280ce1" providerId="AD" clId="Web-{D58A7B36-58B3-2B0A-D787-286F2A6A9967}" dt="2025-01-06T18:26:53.938" v="29" actId="20577"/>
        <pc:sldMkLst>
          <pc:docMk/>
          <pc:sldMk cId="3573477700" sldId="860"/>
        </pc:sldMkLst>
        <pc:picChg chg="mod">
          <ac:chgData name="Kabir, Zahangir - FPAC-NRCS, CA" userId="S::zahangir.kabir@usda.gov::d489f11e-a5ab-496f-8a73-703a40280ce1" providerId="AD" clId="Web-{D58A7B36-58B3-2B0A-D787-286F2A6A9967}" dt="2025-01-06T18:22:23.119" v="2" actId="1076"/>
          <ac:picMkLst>
            <pc:docMk/>
            <pc:sldMk cId="3573477700" sldId="860"/>
            <ac:picMk id="8" creationId="{319D74FE-C799-457B-AD2D-722C13C47C73}"/>
          </ac:picMkLst>
        </pc:picChg>
      </pc:sldChg>
      <pc:sldChg chg="del">
        <pc:chgData name="Kabir, Zahangir - FPAC-NRCS, CA" userId="S::zahangir.kabir@usda.gov::d489f11e-a5ab-496f-8a73-703a40280ce1" providerId="AD" clId="Web-{D58A7B36-58B3-2B0A-D787-286F2A6A9967}" dt="2025-01-06T18:39:16.455" v="76"/>
        <pc:sldMkLst>
          <pc:docMk/>
          <pc:sldMk cId="24149063" sldId="1188"/>
        </pc:sldMkLst>
      </pc:sldChg>
      <pc:sldChg chg="modSp">
        <pc:chgData name="Kabir, Zahangir - FPAC-NRCS, CA" userId="S::zahangir.kabir@usda.gov::d489f11e-a5ab-496f-8a73-703a40280ce1" providerId="AD" clId="Web-{D58A7B36-58B3-2B0A-D787-286F2A6A9967}" dt="2025-01-06T18:31:20.491" v="73" actId="20577"/>
        <pc:sldMkLst>
          <pc:docMk/>
          <pc:sldMk cId="2067913537" sldId="1509"/>
        </pc:sldMkLst>
        <pc:spChg chg="mod">
          <ac:chgData name="Kabir, Zahangir - FPAC-NRCS, CA" userId="S::zahangir.kabir@usda.gov::d489f11e-a5ab-496f-8a73-703a40280ce1" providerId="AD" clId="Web-{D58A7B36-58B3-2B0A-D787-286F2A6A9967}" dt="2025-01-06T18:31:20.491" v="73" actId="20577"/>
          <ac:spMkLst>
            <pc:docMk/>
            <pc:sldMk cId="2067913537" sldId="1509"/>
            <ac:spMk id="4" creationId="{EBA5E87D-248C-750C-A5C6-E90D15613A13}"/>
          </ac:spMkLst>
        </pc:spChg>
      </pc:sldChg>
      <pc:sldChg chg="del">
        <pc:chgData name="Kabir, Zahangir - FPAC-NRCS, CA" userId="S::zahangir.kabir@usda.gov::d489f11e-a5ab-496f-8a73-703a40280ce1" providerId="AD" clId="Web-{D58A7B36-58B3-2B0A-D787-286F2A6A9967}" dt="2025-01-06T18:39:06.611" v="74"/>
        <pc:sldMkLst>
          <pc:docMk/>
          <pc:sldMk cId="672314616" sldId="1519"/>
        </pc:sldMkLst>
      </pc:sldChg>
      <pc:sldChg chg="del">
        <pc:chgData name="Kabir, Zahangir - FPAC-NRCS, CA" userId="S::zahangir.kabir@usda.gov::d489f11e-a5ab-496f-8a73-703a40280ce1" providerId="AD" clId="Web-{D58A7B36-58B3-2B0A-D787-286F2A6A9967}" dt="2025-01-06T18:39:07.830" v="75"/>
        <pc:sldMkLst>
          <pc:docMk/>
          <pc:sldMk cId="2772222075" sldId="1520"/>
        </pc:sldMkLst>
      </pc:sldChg>
    </pc:docChg>
  </pc:docChgLst>
</pc:chgInfo>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cm>
</p188:cmLst>
</file>

<file path=ppt/comments/modernComment_48D_E6E587F3.xml><?xml version="1.0" encoding="utf-8"?>
<p188:cmLst xmlns:a="http://schemas.openxmlformats.org/drawingml/2006/main" xmlns:r="http://schemas.openxmlformats.org/officeDocument/2006/relationships" xmlns:p188="http://schemas.microsoft.com/office/powerpoint/2018/8/main">
  <p188:cm id="{9878A9D0-ECB2-4C36-9409-D46EDCBF4A34}" authorId="{EB17B2BB-1A91-94C7-66ED-0489B2CDBE0C}" created="2025-02-08T15:15:08.893">
    <ac:deMkLst xmlns:ac="http://schemas.microsoft.com/office/drawing/2013/main/command">
      <pc:docMk xmlns:pc="http://schemas.microsoft.com/office/powerpoint/2013/main/command"/>
      <pc:sldMk xmlns:pc="http://schemas.microsoft.com/office/powerpoint/2013/main/command" cId="3873802227" sldId="1165"/>
      <ac:picMk id="2050" creationId="{B7C8BA83-AC4C-F8AB-29CB-7B3D9EBE51FD}"/>
    </ac:deMkLst>
    <p188:replyLst>
      <p188:reply id="{356403FC-DFF5-438F-84CB-4A94CE12C0E7}" authorId="{61B49838-43EE-7D03-F67E-3C55DBAB3571}" created="2025-03-12T18:01:22.555">
        <p188:txBody>
          <a:bodyPr/>
          <a:lstStyle/>
          <a:p>
            <a:r>
              <a:rPr lang="en-US"/>
              <a:t>fixed</a:t>
            </a:r>
          </a:p>
        </p188:txBody>
      </p188:reply>
      <p188:reply id="{3693485A-4FA3-4B81-9F99-AFDFB50CC2AC}" authorId="{61B49838-43EE-7D03-F67E-3C55DBAB3571}" created="2025-03-14T15:50:59.972">
        <p188:txBody>
          <a:bodyPr/>
          <a:lstStyle/>
          <a:p>
            <a:r>
              <a:rPr lang="en-US"/>
              <a:t>ok</a:t>
            </a:r>
          </a:p>
        </p188:txBody>
      </p188:reply>
    </p188:replyLst>
    <p188:txBody>
      <a:bodyPr/>
      <a:lstStyle/>
      <a:p>
        <a:r>
          <a:rPr lang="en-US"/>
          <a:t>Replace image with clear/readable image.</a:t>
        </a:r>
      </a:p>
    </p188:txBody>
  </p188:cm>
</p188:cmLst>
</file>

<file path=ppt/comments/modernComment_5D7_2C8D0F1B.xml><?xml version="1.0" encoding="utf-8"?>
<p188:cmLst xmlns:a="http://schemas.openxmlformats.org/drawingml/2006/main" xmlns:r="http://schemas.openxmlformats.org/officeDocument/2006/relationships" xmlns:p188="http://schemas.microsoft.com/office/powerpoint/2018/8/main">
  <p188:cm id="{506469B8-668D-45C9-B22B-548F34796A70}" authorId="{EB17B2BB-1A91-94C7-66ED-0489B2CDBE0C}" created="2025-02-08T15:09:39.660">
    <ac:deMkLst xmlns:ac="http://schemas.microsoft.com/office/drawing/2013/main/command">
      <pc:docMk xmlns:pc="http://schemas.microsoft.com/office/powerpoint/2013/main/command"/>
      <pc:sldMk xmlns:pc="http://schemas.microsoft.com/office/powerpoint/2013/main/command" cId="747441947" sldId="1495"/>
      <ac:spMk id="16" creationId="{C516F5DE-2CE3-44B6-9C86-636E271820EB}"/>
    </ac:deMkLst>
    <p188:replyLst>
      <p188:reply id="{51D3426B-6E37-4CE5-B747-555609D08F19}" authorId="{61B49838-43EE-7D03-F67E-3C55DBAB3571}" created="2025-03-12T17:30:51.871">
        <p188:txBody>
          <a:bodyPr/>
          <a:lstStyle/>
          <a:p>
            <a:r>
              <a:rPr lang="en-US"/>
              <a:t>potential items to discuss with producer</a:t>
            </a:r>
          </a:p>
        </p188:txBody>
      </p188:reply>
    </p188:replyLst>
    <p188:txBody>
      <a:bodyPr/>
      <a:lstStyle/>
      <a:p>
        <a:r>
          <a:rPr lang="en-US"/>
          <a:t>These are questions but not all of them are complete/missing something.</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8AA0513-F224-4289-A384-BBC2D53501CB}"/>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11B7A6FB-75D0-457A-9966-BF1E8FBCDFA6}" type="slidenum">
              <a:rPr lang="en-US" smtClean="0"/>
              <a:t>‹#›</a:t>
            </a:fld>
            <a:endParaRPr lang="en-US"/>
          </a:p>
        </p:txBody>
      </p:sp>
    </p:spTree>
    <p:extLst>
      <p:ext uri="{BB962C8B-B14F-4D97-AF65-F5344CB8AC3E}">
        <p14:creationId xmlns:p14="http://schemas.microsoft.com/office/powerpoint/2010/main" val="22830613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BF4CB4F-A777-4E75-8920-F44C9975E81D}" type="datetimeFigureOut">
              <a:rPr lang="en-US" smtClean="0"/>
              <a:t>3/27/2025</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8BD3564-BA70-487D-809A-030C0B32E9FE}" type="slidenum">
              <a:rPr lang="en-US" smtClean="0"/>
              <a:t>‹#›</a:t>
            </a:fld>
            <a:endParaRPr lang="en-US"/>
          </a:p>
        </p:txBody>
      </p:sp>
    </p:spTree>
    <p:extLst>
      <p:ext uri="{BB962C8B-B14F-4D97-AF65-F5344CB8AC3E}">
        <p14:creationId xmlns:p14="http://schemas.microsoft.com/office/powerpoint/2010/main" val="1639585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Cover crops are a practice to consider when you are looking to implement a SHMS and help meet the SH principles</a:t>
            </a:r>
          </a:p>
        </p:txBody>
      </p:sp>
      <p:sp>
        <p:nvSpPr>
          <p:cNvPr id="4" name="Slide Number Placeholder 3"/>
          <p:cNvSpPr>
            <a:spLocks noGrp="1"/>
          </p:cNvSpPr>
          <p:nvPr>
            <p:ph type="sldNum" sz="quarter" idx="5"/>
          </p:nvPr>
        </p:nvSpPr>
        <p:spPr/>
        <p:txBody>
          <a:bodyPr/>
          <a:lstStyle/>
          <a:p>
            <a:fld id="{D8BD3564-BA70-487D-809A-030C0B32E9FE}" type="slidenum">
              <a:rPr lang="en-US" smtClean="0"/>
              <a:t>1</a:t>
            </a:fld>
            <a:endParaRPr lang="en-US"/>
          </a:p>
        </p:txBody>
      </p:sp>
    </p:spTree>
    <p:extLst>
      <p:ext uri="{BB962C8B-B14F-4D97-AF65-F5344CB8AC3E}">
        <p14:creationId xmlns:p14="http://schemas.microsoft.com/office/powerpoint/2010/main" val="3262265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You may change photo to local representation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Spend a little more time explaining as needed, as these are not explained in more detail later in the presentation: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Site preparation:  same for all conservation seedings, need good seed to soil contact, ask questions like how much residue will you be planting into, what equipment does the producer have for seeding/terminating?  Drill vs broadcast, will you be planting into a growing crop? How much moisture is available for my mix? Are the weeds adequately controlled? will there be any herbicide carryover that could affect cover crop?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Early weed control:  get the cc in as early as possible to eliminate weed pressure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a:t>Crop rotation/diversity:  consider incorporating all the plant functional groups into your rotation where possible.  Understand that the more diverse the mix is, the harder it can be to manage. Consider combinations of cover crop mixes to achieve more objectives, however it is more cost effective to limit mixtures to species that will reliably achieve objectives than to try too many species at once.  Can be a common misconception, sometimes a really well-developed mix that has 3 species is much more successful (and economically feasible) then a mix that has 17 different species</a:t>
            </a:r>
          </a:p>
        </p:txBody>
      </p:sp>
      <p:sp>
        <p:nvSpPr>
          <p:cNvPr id="4" name="Slide Number Placeholder 3"/>
          <p:cNvSpPr>
            <a:spLocks noGrp="1"/>
          </p:cNvSpPr>
          <p:nvPr>
            <p:ph type="sldNum" sz="quarter" idx="10"/>
          </p:nvPr>
        </p:nvSpPr>
        <p:spPr/>
        <p:txBody>
          <a:bodyPr/>
          <a:lstStyle/>
          <a:p>
            <a:fld id="{A4A8A6C1-D4A1-450C-9D4F-9C80C2E7D870}" type="slidenum">
              <a:rPr lang="en-US" smtClean="0"/>
              <a:t>10</a:t>
            </a:fld>
            <a:endParaRPr lang="en-US"/>
          </a:p>
        </p:txBody>
      </p:sp>
    </p:spTree>
    <p:extLst>
      <p:ext uri="{BB962C8B-B14F-4D97-AF65-F5344CB8AC3E}">
        <p14:creationId xmlns:p14="http://schemas.microsoft.com/office/powerpoint/2010/main" val="81333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*****Find document that has typical rotations from across the US ask Marlon and Nick</a:t>
            </a:r>
          </a:p>
          <a:p>
            <a:r>
              <a:rPr lang="en-US"/>
              <a:t>*** Add Candy’s excel spreadsheet in the chat to identify windows</a:t>
            </a:r>
            <a:endParaRPr lang="en-US">
              <a:ea typeface="Calibri"/>
              <a:cs typeface="Calibri"/>
            </a:endParaRPr>
          </a:p>
          <a:p>
            <a:endParaRPr lang="en-US"/>
          </a:p>
          <a:p>
            <a:endParaRPr lang="en-US"/>
          </a:p>
          <a:p>
            <a:r>
              <a:rPr lang="en-US"/>
              <a:t>**Add local examples of seeding windows.  When can the producer plant CC in his rotation?</a:t>
            </a:r>
            <a:r>
              <a:rPr lang="en-US" baseline="0"/>
              <a:t>  The easiest in most rotations is behind small grain crops.</a:t>
            </a:r>
            <a:endParaRPr lang="en-US" baseline="0">
              <a:ea typeface="Calibri"/>
              <a:cs typeface="Calibri"/>
            </a:endParaRPr>
          </a:p>
          <a:p>
            <a:r>
              <a:rPr lang="en-US" baseline="0"/>
              <a:t>Be aware of crop insurance implications, they seem to be a constant moving target</a:t>
            </a:r>
            <a:endParaRPr lang="en-US" baseline="0">
              <a:ea typeface="Calibri"/>
              <a:cs typeface="Calibri"/>
            </a:endParaRPr>
          </a:p>
          <a:p>
            <a:r>
              <a:rPr lang="en-US" baseline="0"/>
              <a:t>There may be short windows to grow cover crops ex. 60 days between cash crops to build diversity, scavenge nutrients, and suppress weeds.</a:t>
            </a:r>
            <a:endParaRPr lang="en-US" baseline="0">
              <a:ea typeface="Calibri"/>
              <a:cs typeface="Calibri"/>
            </a:endParaRPr>
          </a:p>
          <a:p>
            <a:endParaRPr lang="en-US" baseline="0"/>
          </a:p>
          <a:p>
            <a:pPr>
              <a:defRPr/>
            </a:pPr>
            <a:r>
              <a:rPr lang="en-US" baseline="0"/>
              <a:t>These are the four major opportunities to seed cover crops in traditional cropping systems.</a:t>
            </a:r>
            <a:r>
              <a:rPr lang="en-US"/>
              <a:t> Early spring, summer, late summer after crop harvest, fall</a:t>
            </a:r>
            <a:endParaRPr lang="en-US" baseline="0">
              <a:ea typeface="Calibri"/>
              <a:cs typeface="Calibri"/>
            </a:endParaRPr>
          </a:p>
        </p:txBody>
      </p:sp>
      <p:sp>
        <p:nvSpPr>
          <p:cNvPr id="4" name="Slide Number Placeholder 3"/>
          <p:cNvSpPr>
            <a:spLocks noGrp="1"/>
          </p:cNvSpPr>
          <p:nvPr>
            <p:ph type="sldNum" sz="quarter" idx="10"/>
          </p:nvPr>
        </p:nvSpPr>
        <p:spPr/>
        <p:txBody>
          <a:bodyPr/>
          <a:lstStyle/>
          <a:p>
            <a:fld id="{027A1BD4-1506-4713-B74A-9F76B5550216}" type="slidenum">
              <a:rPr lang="en-US" smtClean="0"/>
              <a:t>11</a:t>
            </a:fld>
            <a:endParaRPr lang="en-US"/>
          </a:p>
        </p:txBody>
      </p:sp>
    </p:spTree>
    <p:extLst>
      <p:ext uri="{BB962C8B-B14F-4D97-AF65-F5344CB8AC3E}">
        <p14:creationId xmlns:p14="http://schemas.microsoft.com/office/powerpoint/2010/main" val="2669480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Ask questions</a:t>
            </a:r>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12</a:t>
            </a:fld>
            <a:endParaRPr lang="en-US"/>
          </a:p>
        </p:txBody>
      </p:sp>
    </p:spTree>
    <p:extLst>
      <p:ext uri="{BB962C8B-B14F-4D97-AF65-F5344CB8AC3E}">
        <p14:creationId xmlns:p14="http://schemas.microsoft.com/office/powerpoint/2010/main" val="425711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In this rotation often potatoes are harvested pretty late in the year (</a:t>
            </a:r>
            <a:r>
              <a:rPr lang="en-US" err="1">
                <a:ea typeface="Calibri"/>
                <a:cs typeface="Calibri"/>
              </a:rPr>
              <a:t>october</a:t>
            </a:r>
            <a:r>
              <a:rPr lang="en-US">
                <a:ea typeface="Calibri"/>
                <a:cs typeface="Calibri"/>
              </a:rPr>
              <a:t>) so very limited opportunity to plant covers after potatoes.  If harvest early potatoes there is a short window (never say never). However there is time to plant CC after wheat harvest both years,  consider cc mixes that suppress nematodes if nematodes are identified as a pest</a:t>
            </a: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13</a:t>
            </a:fld>
            <a:endParaRPr lang="en-US"/>
          </a:p>
        </p:txBody>
      </p:sp>
    </p:spTree>
    <p:extLst>
      <p:ext uri="{BB962C8B-B14F-4D97-AF65-F5344CB8AC3E}">
        <p14:creationId xmlns:p14="http://schemas.microsoft.com/office/powerpoint/2010/main" val="1108247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D2E32-419B-356D-257E-370FC1F08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D049F2-0651-2C1D-9577-A691CE5666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3A9825-A59A-96BA-3600-D944E85D4D0C}"/>
              </a:ext>
            </a:extLst>
          </p:cNvPr>
          <p:cNvSpPr>
            <a:spLocks noGrp="1"/>
          </p:cNvSpPr>
          <p:nvPr>
            <p:ph type="body" idx="1"/>
          </p:nvPr>
        </p:nvSpPr>
        <p:spPr/>
        <p:txBody>
          <a:bodyPr/>
          <a:lstStyle/>
          <a:p>
            <a:r>
              <a:rPr lang="en-US">
                <a:ea typeface="Calibri"/>
                <a:cs typeface="Calibri"/>
              </a:rPr>
              <a:t>There is opportunity to plant cc after corn silage harvest, cc that would over winter like a small grain vetch mix are a good option,  great opportunity too plant cc after wheat, consider cc mixes that suppress sugar beet cyst nematode mix,  Bullets are pretty straight forward for slide</a:t>
            </a:r>
          </a:p>
          <a:p>
            <a:endParaRPr lang="en-US">
              <a:ea typeface="Calibri"/>
              <a:cs typeface="Calibri"/>
            </a:endParaRPr>
          </a:p>
          <a:p>
            <a:r>
              <a:rPr lang="en-US">
                <a:ea typeface="Calibri"/>
                <a:cs typeface="Calibri"/>
              </a:rPr>
              <a:t>WS warm season, CS cool season</a:t>
            </a:r>
          </a:p>
          <a:p>
            <a:endParaRPr lang="en-US">
              <a:ea typeface="Calibri"/>
              <a:cs typeface="Calibri"/>
            </a:endParaRPr>
          </a:p>
        </p:txBody>
      </p:sp>
      <p:sp>
        <p:nvSpPr>
          <p:cNvPr id="4" name="Slide Number Placeholder 3">
            <a:extLst>
              <a:ext uri="{FF2B5EF4-FFF2-40B4-BE49-F238E27FC236}">
                <a16:creationId xmlns:a16="http://schemas.microsoft.com/office/drawing/2014/main" id="{D7F368B8-F224-5F1D-06C3-E0840AA5D189}"/>
              </a:ext>
            </a:extLst>
          </p:cNvPr>
          <p:cNvSpPr>
            <a:spLocks noGrp="1"/>
          </p:cNvSpPr>
          <p:nvPr>
            <p:ph type="sldNum" sz="quarter" idx="5"/>
          </p:nvPr>
        </p:nvSpPr>
        <p:spPr/>
        <p:txBody>
          <a:bodyPr/>
          <a:lstStyle/>
          <a:p>
            <a:fld id="{D8BD3564-BA70-487D-809A-030C0B32E9FE}" type="slidenum">
              <a:rPr lang="en-US" smtClean="0"/>
              <a:t>14</a:t>
            </a:fld>
            <a:endParaRPr lang="en-US"/>
          </a:p>
        </p:txBody>
      </p:sp>
    </p:spTree>
    <p:extLst>
      <p:ext uri="{BB962C8B-B14F-4D97-AF65-F5344CB8AC3E}">
        <p14:creationId xmlns:p14="http://schemas.microsoft.com/office/powerpoint/2010/main" val="3859331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Discussion points with producer to consider C:N ration of cc, Plan early to buy seed as popular species sell out fast</a:t>
            </a:r>
          </a:p>
        </p:txBody>
      </p:sp>
      <p:sp>
        <p:nvSpPr>
          <p:cNvPr id="4" name="Slide Number Placeholder 3"/>
          <p:cNvSpPr>
            <a:spLocks noGrp="1"/>
          </p:cNvSpPr>
          <p:nvPr>
            <p:ph type="sldNum" sz="quarter" idx="5"/>
          </p:nvPr>
        </p:nvSpPr>
        <p:spPr/>
        <p:txBody>
          <a:bodyPr/>
          <a:lstStyle/>
          <a:p>
            <a:fld id="{D8BD3564-BA70-487D-809A-030C0B32E9FE}" type="slidenum">
              <a:rPr lang="en-US" smtClean="0"/>
              <a:t>15</a:t>
            </a:fld>
            <a:endParaRPr lang="en-US"/>
          </a:p>
        </p:txBody>
      </p:sp>
    </p:spTree>
    <p:extLst>
      <p:ext uri="{BB962C8B-B14F-4D97-AF65-F5344CB8AC3E}">
        <p14:creationId xmlns:p14="http://schemas.microsoft.com/office/powerpoint/2010/main" val="10921214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Can be critical depending on the species.  </a:t>
            </a:r>
          </a:p>
          <a:p>
            <a:endParaRPr lang="en-US"/>
          </a:p>
          <a:p>
            <a:r>
              <a:rPr lang="en-US"/>
              <a:t>Especially if you are seeding annual ryegrass, ensure that you know the variety.  Some species are extremely difficult to terminate.  </a:t>
            </a:r>
          </a:p>
          <a:p>
            <a:endParaRPr lang="en-US"/>
          </a:p>
          <a:p>
            <a:r>
              <a:rPr lang="en-US"/>
              <a:t>If you have a variety that is identified, you are making a more informed decision and you have a better understanding of how that plant will behave which leads to better management and helps you meet your objectives.</a:t>
            </a:r>
          </a:p>
        </p:txBody>
      </p:sp>
      <p:sp>
        <p:nvSpPr>
          <p:cNvPr id="4" name="Slide Number Placeholder 3"/>
          <p:cNvSpPr>
            <a:spLocks noGrp="1"/>
          </p:cNvSpPr>
          <p:nvPr>
            <p:ph type="sldNum" sz="quarter" idx="5"/>
          </p:nvPr>
        </p:nvSpPr>
        <p:spPr/>
        <p:txBody>
          <a:bodyPr/>
          <a:lstStyle/>
          <a:p>
            <a:fld id="{027A1BD4-1506-4713-B74A-9F76B5550216}" type="slidenum">
              <a:rPr lang="en-US" smtClean="0"/>
              <a:t>16</a:t>
            </a:fld>
            <a:endParaRPr lang="en-US"/>
          </a:p>
        </p:txBody>
      </p:sp>
    </p:spTree>
    <p:extLst>
      <p:ext uri="{BB962C8B-B14F-4D97-AF65-F5344CB8AC3E}">
        <p14:creationId xmlns:p14="http://schemas.microsoft.com/office/powerpoint/2010/main" val="1862385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Ask question – what tools do we have available to help us select appropriate cover crop species?</a:t>
            </a:r>
          </a:p>
        </p:txBody>
      </p:sp>
      <p:sp>
        <p:nvSpPr>
          <p:cNvPr id="4" name="Slide Number Placeholder 3"/>
          <p:cNvSpPr>
            <a:spLocks noGrp="1"/>
          </p:cNvSpPr>
          <p:nvPr>
            <p:ph type="sldNum" sz="quarter" idx="5"/>
          </p:nvPr>
        </p:nvSpPr>
        <p:spPr/>
        <p:txBody>
          <a:bodyPr/>
          <a:lstStyle/>
          <a:p>
            <a:fld id="{D8BD3564-BA70-487D-809A-030C0B32E9FE}" type="slidenum">
              <a:rPr lang="en-US" smtClean="0"/>
              <a:t>18</a:t>
            </a:fld>
            <a:endParaRPr lang="en-US"/>
          </a:p>
        </p:txBody>
      </p:sp>
    </p:spTree>
    <p:extLst>
      <p:ext uri="{BB962C8B-B14F-4D97-AF65-F5344CB8AC3E}">
        <p14:creationId xmlns:p14="http://schemas.microsoft.com/office/powerpoint/2010/main" val="904522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An example tool to use when developing cc mixes</a:t>
            </a:r>
          </a:p>
        </p:txBody>
      </p:sp>
      <p:sp>
        <p:nvSpPr>
          <p:cNvPr id="4" name="Slide Number Placeholder 3"/>
          <p:cNvSpPr>
            <a:spLocks noGrp="1"/>
          </p:cNvSpPr>
          <p:nvPr>
            <p:ph type="sldNum" sz="quarter" idx="5"/>
          </p:nvPr>
        </p:nvSpPr>
        <p:spPr/>
        <p:txBody>
          <a:bodyPr/>
          <a:lstStyle/>
          <a:p>
            <a:fld id="{D8BD3564-BA70-487D-809A-030C0B32E9FE}" type="slidenum">
              <a:rPr lang="en-US" smtClean="0"/>
              <a:t>19</a:t>
            </a:fld>
            <a:endParaRPr lang="en-US"/>
          </a:p>
        </p:txBody>
      </p:sp>
    </p:spTree>
    <p:extLst>
      <p:ext uri="{BB962C8B-B14F-4D97-AF65-F5344CB8AC3E}">
        <p14:creationId xmlns:p14="http://schemas.microsoft.com/office/powerpoint/2010/main" val="2715620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Cc councils are developing tools to help when making cc mixes</a:t>
            </a:r>
          </a:p>
        </p:txBody>
      </p:sp>
      <p:sp>
        <p:nvSpPr>
          <p:cNvPr id="4" name="Slide Number Placeholder 3"/>
          <p:cNvSpPr>
            <a:spLocks noGrp="1"/>
          </p:cNvSpPr>
          <p:nvPr>
            <p:ph type="sldNum" sz="quarter" idx="5"/>
          </p:nvPr>
        </p:nvSpPr>
        <p:spPr/>
        <p:txBody>
          <a:bodyPr/>
          <a:lstStyle/>
          <a:p>
            <a:fld id="{D8BD3564-BA70-487D-809A-030C0B32E9FE}" type="slidenum">
              <a:rPr lang="en-US" smtClean="0"/>
              <a:t>20</a:t>
            </a:fld>
            <a:endParaRPr lang="en-US"/>
          </a:p>
        </p:txBody>
      </p:sp>
    </p:spTree>
    <p:extLst>
      <p:ext uri="{BB962C8B-B14F-4D97-AF65-F5344CB8AC3E}">
        <p14:creationId xmlns:p14="http://schemas.microsoft.com/office/powerpoint/2010/main" val="1490711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Planting/termination methods, the importance of recognizing life history traits, such as phenology/reproductive strategies, growth patterns, moisture requirements and how that’s management is key to understanding how and where cover crops fit within rotation and how to make sure we are mitigating the risks that may be associated with adding a cover crop into a production agriculture system where they might not have been before.</a:t>
            </a:r>
          </a:p>
          <a:p>
            <a:endParaRPr lang="en-US"/>
          </a:p>
          <a:p>
            <a:r>
              <a:rPr lang="en-US"/>
              <a:t>Picture: oats, cow peas, field peas, sunflowers</a:t>
            </a:r>
            <a:endParaRPr lang="en-US">
              <a:ea typeface="Calibri"/>
              <a:cs typeface="Calibri"/>
            </a:endParaRPr>
          </a:p>
          <a:p>
            <a:r>
              <a:rPr lang="en-US">
                <a:ea typeface="Calibri"/>
                <a:cs typeface="Calibri"/>
              </a:rPr>
              <a:t>Needs pic source</a:t>
            </a:r>
          </a:p>
        </p:txBody>
      </p:sp>
      <p:sp>
        <p:nvSpPr>
          <p:cNvPr id="4" name="Slide Number Placeholder 3"/>
          <p:cNvSpPr>
            <a:spLocks noGrp="1"/>
          </p:cNvSpPr>
          <p:nvPr>
            <p:ph type="sldNum" sz="quarter" idx="5"/>
          </p:nvPr>
        </p:nvSpPr>
        <p:spPr/>
        <p:txBody>
          <a:bodyPr/>
          <a:lstStyle/>
          <a:p>
            <a:fld id="{D8BD3564-BA70-487D-809A-030C0B32E9FE}" type="slidenum">
              <a:rPr lang="en-US" smtClean="0"/>
              <a:t>2</a:t>
            </a:fld>
            <a:endParaRPr lang="en-US"/>
          </a:p>
        </p:txBody>
      </p:sp>
    </p:spTree>
    <p:extLst>
      <p:ext uri="{BB962C8B-B14F-4D97-AF65-F5344CB8AC3E}">
        <p14:creationId xmlns:p14="http://schemas.microsoft.com/office/powerpoint/2010/main" val="426429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Example cc tool from NECCC</a:t>
            </a:r>
          </a:p>
        </p:txBody>
      </p:sp>
      <p:sp>
        <p:nvSpPr>
          <p:cNvPr id="4" name="Slide Number Placeholder 3"/>
          <p:cNvSpPr>
            <a:spLocks noGrp="1"/>
          </p:cNvSpPr>
          <p:nvPr>
            <p:ph type="sldNum" sz="quarter" idx="5"/>
          </p:nvPr>
        </p:nvSpPr>
        <p:spPr/>
        <p:txBody>
          <a:bodyPr/>
          <a:lstStyle/>
          <a:p>
            <a:fld id="{D8BD3564-BA70-487D-809A-030C0B32E9FE}" type="slidenum">
              <a:rPr lang="en-US" smtClean="0"/>
              <a:t>21</a:t>
            </a:fld>
            <a:endParaRPr lang="en-US"/>
          </a:p>
        </p:txBody>
      </p:sp>
    </p:spTree>
    <p:extLst>
      <p:ext uri="{BB962C8B-B14F-4D97-AF65-F5344CB8AC3E}">
        <p14:creationId xmlns:p14="http://schemas.microsoft.com/office/powerpoint/2010/main" val="4233171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Planners need to learn and understand about characteristics of cc including the following bullets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D8BD3564-BA70-487D-809A-030C0B32E9FE}" type="slidenum">
              <a:rPr lang="en-US" smtClean="0"/>
              <a:t>22</a:t>
            </a:fld>
            <a:endParaRPr lang="en-US"/>
          </a:p>
        </p:txBody>
      </p:sp>
    </p:spTree>
    <p:extLst>
      <p:ext uri="{BB962C8B-B14F-4D97-AF65-F5344CB8AC3E}">
        <p14:creationId xmlns:p14="http://schemas.microsoft.com/office/powerpoint/2010/main" val="3919937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Important bullets to consider when planning successful cover crops</a:t>
            </a:r>
          </a:p>
        </p:txBody>
      </p:sp>
      <p:sp>
        <p:nvSpPr>
          <p:cNvPr id="4" name="Slide Number Placeholder 3"/>
          <p:cNvSpPr>
            <a:spLocks noGrp="1"/>
          </p:cNvSpPr>
          <p:nvPr>
            <p:ph type="sldNum" sz="quarter" idx="5"/>
          </p:nvPr>
        </p:nvSpPr>
        <p:spPr/>
        <p:txBody>
          <a:bodyPr/>
          <a:lstStyle/>
          <a:p>
            <a:fld id="{D8BD3564-BA70-487D-809A-030C0B32E9FE}" type="slidenum">
              <a:rPr lang="en-US" smtClean="0"/>
              <a:t>23</a:t>
            </a:fld>
            <a:endParaRPr lang="en-US"/>
          </a:p>
        </p:txBody>
      </p:sp>
    </p:spTree>
    <p:extLst>
      <p:ext uri="{BB962C8B-B14F-4D97-AF65-F5344CB8AC3E}">
        <p14:creationId xmlns:p14="http://schemas.microsoft.com/office/powerpoint/2010/main" val="4032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Calculating PLS based on seed tag</a:t>
            </a:r>
          </a:p>
        </p:txBody>
      </p:sp>
      <p:sp>
        <p:nvSpPr>
          <p:cNvPr id="4" name="Slide Number Placeholder 3"/>
          <p:cNvSpPr>
            <a:spLocks noGrp="1"/>
          </p:cNvSpPr>
          <p:nvPr>
            <p:ph type="sldNum" sz="quarter" idx="5"/>
          </p:nvPr>
        </p:nvSpPr>
        <p:spPr/>
        <p:txBody>
          <a:bodyPr/>
          <a:lstStyle/>
          <a:p>
            <a:fld id="{D8BD3564-BA70-487D-809A-030C0B32E9FE}" type="slidenum">
              <a:rPr lang="en-US" smtClean="0"/>
              <a:t>24</a:t>
            </a:fld>
            <a:endParaRPr lang="en-US"/>
          </a:p>
        </p:txBody>
      </p:sp>
    </p:spTree>
    <p:extLst>
      <p:ext uri="{BB962C8B-B14F-4D97-AF65-F5344CB8AC3E}">
        <p14:creationId xmlns:p14="http://schemas.microsoft.com/office/powerpoint/2010/main" val="13902478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Variety not stated seed tag and how to calculate PLS</a:t>
            </a:r>
          </a:p>
        </p:txBody>
      </p:sp>
      <p:sp>
        <p:nvSpPr>
          <p:cNvPr id="4" name="Slide Number Placeholder 3"/>
          <p:cNvSpPr>
            <a:spLocks noGrp="1"/>
          </p:cNvSpPr>
          <p:nvPr>
            <p:ph type="sldNum" sz="quarter" idx="5"/>
          </p:nvPr>
        </p:nvSpPr>
        <p:spPr/>
        <p:txBody>
          <a:bodyPr/>
          <a:lstStyle/>
          <a:p>
            <a:fld id="{D8BD3564-BA70-487D-809A-030C0B32E9FE}" type="slidenum">
              <a:rPr lang="en-US" smtClean="0"/>
              <a:t>25</a:t>
            </a:fld>
            <a:endParaRPr lang="en-US"/>
          </a:p>
        </p:txBody>
      </p:sp>
    </p:spTree>
    <p:extLst>
      <p:ext uri="{BB962C8B-B14F-4D97-AF65-F5344CB8AC3E}">
        <p14:creationId xmlns:p14="http://schemas.microsoft.com/office/powerpoint/2010/main" val="33473425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Notes to promote successful inoculation of legumes</a:t>
            </a:r>
          </a:p>
          <a:p>
            <a:r>
              <a:rPr lang="en-US">
                <a:ea typeface="Calibri"/>
                <a:cs typeface="Calibri"/>
              </a:rPr>
              <a:t>Some seed companies are mixing a large group of inoculation together instead of individually </a:t>
            </a:r>
          </a:p>
        </p:txBody>
      </p:sp>
      <p:sp>
        <p:nvSpPr>
          <p:cNvPr id="4" name="Slide Number Placeholder 3"/>
          <p:cNvSpPr>
            <a:spLocks noGrp="1"/>
          </p:cNvSpPr>
          <p:nvPr>
            <p:ph type="sldNum" sz="quarter" idx="5"/>
          </p:nvPr>
        </p:nvSpPr>
        <p:spPr/>
        <p:txBody>
          <a:bodyPr/>
          <a:lstStyle/>
          <a:p>
            <a:fld id="{D8BD3564-BA70-487D-809A-030C0B32E9FE}" type="slidenum">
              <a:rPr lang="en-US" smtClean="0"/>
              <a:t>26</a:t>
            </a:fld>
            <a:endParaRPr lang="en-US"/>
          </a:p>
        </p:txBody>
      </p:sp>
    </p:spTree>
    <p:extLst>
      <p:ext uri="{BB962C8B-B14F-4D97-AF65-F5344CB8AC3E}">
        <p14:creationId xmlns:p14="http://schemas.microsoft.com/office/powerpoint/2010/main" val="3753701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Options to seed the cover crop </a:t>
            </a:r>
            <a:endParaRPr lang="en-US"/>
          </a:p>
          <a:p>
            <a:r>
              <a:rPr lang="en-US"/>
              <a:t>5th bullet.  In the southeast there are a few producers that allow the cover crop to mature enough to reseed so that they can minimize or eliminate annual seeding.  Ex. ryegrass/crimson clover.  cotton, peanut rotation,  cover crop is cool season and it is to hot to germinate, so the cc waiting until the heat is over to germinate and grow, </a:t>
            </a:r>
            <a:r>
              <a:rPr lang="en-US" err="1"/>
              <a:t>ie</a:t>
            </a:r>
            <a:r>
              <a:rPr lang="en-US"/>
              <a:t> when cotton is nearly mature.</a:t>
            </a:r>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8BD3564-BA70-487D-809A-030C0B32E9FE}" type="slidenum">
              <a:rPr lang="en-US" smtClean="0"/>
              <a:t>27</a:t>
            </a:fld>
            <a:endParaRPr lang="en-US"/>
          </a:p>
        </p:txBody>
      </p:sp>
    </p:spTree>
    <p:extLst>
      <p:ext uri="{BB962C8B-B14F-4D97-AF65-F5344CB8AC3E}">
        <p14:creationId xmlns:p14="http://schemas.microsoft.com/office/powerpoint/2010/main" val="2833331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Slide is self explaining</a:t>
            </a:r>
          </a:p>
          <a:p>
            <a:r>
              <a:rPr lang="en-US">
                <a:ea typeface="Calibri"/>
                <a:cs typeface="Calibri"/>
              </a:rPr>
              <a:t>Combine other operations like doing some simple tillage and broadcasting cc seeds in one pass</a:t>
            </a:r>
          </a:p>
          <a:p>
            <a:r>
              <a:rPr lang="en-US">
                <a:ea typeface="Calibri"/>
                <a:cs typeface="Calibri"/>
              </a:rPr>
              <a:t>Mix seed with fertilizer application</a:t>
            </a:r>
          </a:p>
        </p:txBody>
      </p:sp>
      <p:sp>
        <p:nvSpPr>
          <p:cNvPr id="4" name="Slide Number Placeholder 3"/>
          <p:cNvSpPr>
            <a:spLocks noGrp="1"/>
          </p:cNvSpPr>
          <p:nvPr>
            <p:ph type="sldNum" sz="quarter" idx="5"/>
          </p:nvPr>
        </p:nvSpPr>
        <p:spPr/>
        <p:txBody>
          <a:bodyPr/>
          <a:lstStyle/>
          <a:p>
            <a:fld id="{D8BD3564-BA70-487D-809A-030C0B32E9FE}" type="slidenum">
              <a:rPr lang="en-US" smtClean="0"/>
              <a:t>29</a:t>
            </a:fld>
            <a:endParaRPr lang="en-US"/>
          </a:p>
        </p:txBody>
      </p:sp>
    </p:spTree>
    <p:extLst>
      <p:ext uri="{BB962C8B-B14F-4D97-AF65-F5344CB8AC3E}">
        <p14:creationId xmlns:p14="http://schemas.microsoft.com/office/powerpoint/2010/main" val="5626205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When using drones be aware of permits and licenses</a:t>
            </a:r>
          </a:p>
          <a:p>
            <a:r>
              <a:rPr lang="en-US">
                <a:ea typeface="Calibri"/>
                <a:cs typeface="Calibri"/>
              </a:rPr>
              <a:t>Can use airplane also</a:t>
            </a:r>
          </a:p>
        </p:txBody>
      </p:sp>
      <p:sp>
        <p:nvSpPr>
          <p:cNvPr id="4" name="Slide Number Placeholder 3"/>
          <p:cNvSpPr>
            <a:spLocks noGrp="1"/>
          </p:cNvSpPr>
          <p:nvPr>
            <p:ph type="sldNum" sz="quarter" idx="5"/>
          </p:nvPr>
        </p:nvSpPr>
        <p:spPr/>
        <p:txBody>
          <a:bodyPr/>
          <a:lstStyle/>
          <a:p>
            <a:fld id="{D8BD3564-BA70-487D-809A-030C0B32E9FE}" type="slidenum">
              <a:rPr lang="en-US" smtClean="0"/>
              <a:t>30</a:t>
            </a:fld>
            <a:endParaRPr lang="en-US"/>
          </a:p>
        </p:txBody>
      </p:sp>
    </p:spTree>
    <p:extLst>
      <p:ext uri="{BB962C8B-B14F-4D97-AF65-F5344CB8AC3E}">
        <p14:creationId xmlns:p14="http://schemas.microsoft.com/office/powerpoint/2010/main" val="4220195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Slide lists why the cc seeding failed</a:t>
            </a:r>
          </a:p>
        </p:txBody>
      </p:sp>
      <p:sp>
        <p:nvSpPr>
          <p:cNvPr id="4" name="Slide Number Placeholder 3"/>
          <p:cNvSpPr>
            <a:spLocks noGrp="1"/>
          </p:cNvSpPr>
          <p:nvPr>
            <p:ph type="sldNum" sz="quarter" idx="5"/>
          </p:nvPr>
        </p:nvSpPr>
        <p:spPr/>
        <p:txBody>
          <a:bodyPr/>
          <a:lstStyle/>
          <a:p>
            <a:fld id="{D8BD3564-BA70-487D-809A-030C0B32E9FE}" type="slidenum">
              <a:rPr lang="en-US" smtClean="0"/>
              <a:t>32</a:t>
            </a:fld>
            <a:endParaRPr lang="en-US"/>
          </a:p>
        </p:txBody>
      </p:sp>
    </p:spTree>
    <p:extLst>
      <p:ext uri="{BB962C8B-B14F-4D97-AF65-F5344CB8AC3E}">
        <p14:creationId xmlns:p14="http://schemas.microsoft.com/office/powerpoint/2010/main" val="2423222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3</a:t>
            </a:fld>
            <a:endParaRPr lang="en-US"/>
          </a:p>
        </p:txBody>
      </p:sp>
    </p:spTree>
    <p:extLst>
      <p:ext uri="{BB962C8B-B14F-4D97-AF65-F5344CB8AC3E}">
        <p14:creationId xmlns:p14="http://schemas.microsoft.com/office/powerpoint/2010/main" val="27850525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Cover crop seed have a similar seed density (</a:t>
            </a:r>
            <a:r>
              <a:rPr lang="en-US" err="1">
                <a:ea typeface="Calibri"/>
                <a:cs typeface="Calibri"/>
              </a:rPr>
              <a:t>lbs</a:t>
            </a:r>
            <a:r>
              <a:rPr lang="en-US">
                <a:ea typeface="Calibri"/>
                <a:cs typeface="Calibri"/>
              </a:rPr>
              <a:t>/</a:t>
            </a:r>
            <a:r>
              <a:rPr lang="en-US" err="1">
                <a:ea typeface="Calibri"/>
                <a:cs typeface="Calibri"/>
              </a:rPr>
              <a:t>bu</a:t>
            </a:r>
            <a:r>
              <a:rPr lang="en-US">
                <a:ea typeface="Calibri"/>
                <a:cs typeface="Calibri"/>
              </a:rPr>
              <a:t>)</a:t>
            </a:r>
          </a:p>
          <a:p>
            <a:r>
              <a:rPr lang="en-US">
                <a:ea typeface="Calibri"/>
                <a:cs typeface="Calibri"/>
              </a:rPr>
              <a:t>Pretty good bullet points to review</a:t>
            </a:r>
          </a:p>
          <a:p>
            <a:r>
              <a:rPr lang="en-US"/>
              <a:t>This slide addresses common issues or questions about planting cover crop mixes.The first picture is of a common warm season mix containing sunflower, sunnhemp, sorghum, millet, buckwheat that is being loaded into a box drill.  The second photo is after a majority of the seed has been planted exposing the bottom of the box drill.  Notice that all species are still present in the mix.  It is thought that the more species that are in a cover crop mix that the more stable the mix due to different seed sizes filling all voids.</a:t>
            </a:r>
          </a:p>
        </p:txBody>
      </p:sp>
      <p:sp>
        <p:nvSpPr>
          <p:cNvPr id="4" name="Slide Number Placeholder 3"/>
          <p:cNvSpPr>
            <a:spLocks noGrp="1"/>
          </p:cNvSpPr>
          <p:nvPr>
            <p:ph type="sldNum" sz="quarter" idx="5"/>
          </p:nvPr>
        </p:nvSpPr>
        <p:spPr/>
        <p:txBody>
          <a:bodyPr/>
          <a:lstStyle/>
          <a:p>
            <a:fld id="{D8BD3564-BA70-487D-809A-030C0B32E9FE}" type="slidenum">
              <a:rPr lang="en-US" smtClean="0"/>
              <a:t>33</a:t>
            </a:fld>
            <a:endParaRPr lang="en-US"/>
          </a:p>
        </p:txBody>
      </p:sp>
    </p:spTree>
    <p:extLst>
      <p:ext uri="{BB962C8B-B14F-4D97-AF65-F5344CB8AC3E}">
        <p14:creationId xmlns:p14="http://schemas.microsoft.com/office/powerpoint/2010/main" val="36944957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List ways of cc kill methods</a:t>
            </a:r>
          </a:p>
        </p:txBody>
      </p:sp>
      <p:sp>
        <p:nvSpPr>
          <p:cNvPr id="4" name="Slide Number Placeholder 3"/>
          <p:cNvSpPr>
            <a:spLocks noGrp="1"/>
          </p:cNvSpPr>
          <p:nvPr>
            <p:ph type="sldNum" sz="quarter" idx="5"/>
          </p:nvPr>
        </p:nvSpPr>
        <p:spPr/>
        <p:txBody>
          <a:bodyPr/>
          <a:lstStyle/>
          <a:p>
            <a:fld id="{D8BD3564-BA70-487D-809A-030C0B32E9FE}" type="slidenum">
              <a:rPr lang="en-US" smtClean="0"/>
              <a:t>35</a:t>
            </a:fld>
            <a:endParaRPr lang="en-US"/>
          </a:p>
        </p:txBody>
      </p:sp>
    </p:spTree>
    <p:extLst>
      <p:ext uri="{BB962C8B-B14F-4D97-AF65-F5344CB8AC3E}">
        <p14:creationId xmlns:p14="http://schemas.microsoft.com/office/powerpoint/2010/main" val="42453421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Be careful to not use roundup ready cc like canola, you won’t be able to kill it with roundup</a:t>
            </a:r>
          </a:p>
          <a:p>
            <a:r>
              <a:rPr lang="en-US"/>
              <a:t>This slide covers a topic that was of great concern back in 2007-08.  Mixed specie cover crops required multiple herbicide modes to be able to terminate successfully.  Those required herbicides could then impact the intended cash crop that was being planted into the cover crop.  New technology traits in cash crops have aided in adoption of cover crops due to ease of termination of the cover crops with minimal impact to future cash crops. </a:t>
            </a:r>
          </a:p>
        </p:txBody>
      </p:sp>
      <p:sp>
        <p:nvSpPr>
          <p:cNvPr id="4" name="Slide Number Placeholder 3"/>
          <p:cNvSpPr>
            <a:spLocks noGrp="1"/>
          </p:cNvSpPr>
          <p:nvPr>
            <p:ph type="sldNum" sz="quarter" idx="5"/>
          </p:nvPr>
        </p:nvSpPr>
        <p:spPr/>
        <p:txBody>
          <a:bodyPr/>
          <a:lstStyle/>
          <a:p>
            <a:fld id="{D8BD3564-BA70-487D-809A-030C0B32E9FE}" type="slidenum">
              <a:rPr lang="en-US" smtClean="0"/>
              <a:t>36</a:t>
            </a:fld>
            <a:endParaRPr lang="en-US"/>
          </a:p>
        </p:txBody>
      </p:sp>
    </p:spTree>
    <p:extLst>
      <p:ext uri="{BB962C8B-B14F-4D97-AF65-F5344CB8AC3E}">
        <p14:creationId xmlns:p14="http://schemas.microsoft.com/office/powerpoint/2010/main" val="16120124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There are challenges, you can hide your head in the sand and say it just don’t work in my county or you can work together with a soil health innovator and figure out how to make it work and learn from mistakes. </a:t>
            </a:r>
          </a:p>
          <a:p>
            <a:r>
              <a:rPr lang="en-US"/>
              <a:t>Photo descriptions:</a:t>
            </a:r>
          </a:p>
          <a:p>
            <a:r>
              <a:rPr lang="en-US"/>
              <a:t>Top Left – volunteer cover crop in standing soybeans prior to harvest.  The prior cover crop was terminated to late after viable seed had been produced.  The volunteer cover crop could pose issues with cash crop harvest.</a:t>
            </a:r>
          </a:p>
          <a:p>
            <a:r>
              <a:rPr lang="en-US"/>
              <a:t>Left Center – the photo is of the radiator of a tractor that was being used to roll down cover crops that were in full bloom.  Pollen is abundant and could potentially clog radiator and other cooling system components.  Daily maintenance is required to keep equipment cleaned out to avoid </a:t>
            </a:r>
            <a:r>
              <a:rPr lang="en-US" err="1"/>
              <a:t>issues.It</a:t>
            </a:r>
            <a:r>
              <a:rPr lang="en-US"/>
              <a:t> usually is not a problem, just requires daily maintenance.</a:t>
            </a:r>
            <a:endParaRPr lang="en-US">
              <a:ea typeface="Calibri"/>
              <a:cs typeface="Calibri"/>
            </a:endParaRPr>
          </a:p>
          <a:p>
            <a:r>
              <a:rPr lang="en-US"/>
              <a:t>Bottom Left – Harvest of soybeans with cover crop that volunteered and emerged into cash crop.  Excess green material could impact cash crop harvestability and grain sample quality</a:t>
            </a:r>
            <a:endParaRPr lang="en-US">
              <a:ea typeface="Calibri"/>
              <a:cs typeface="Calibri"/>
            </a:endParaRPr>
          </a:p>
          <a:p>
            <a:r>
              <a:rPr lang="en-US"/>
              <a:t>Top Right – Planter with cover crop residue wrapped around row cleaners on planting unit.  This was caused by planting into rolled cover crop the opposing direction.</a:t>
            </a:r>
            <a:endParaRPr lang="en-US">
              <a:ea typeface="Calibri"/>
              <a:cs typeface="Calibri"/>
            </a:endParaRPr>
          </a:p>
          <a:p>
            <a:r>
              <a:rPr lang="en-US"/>
              <a:t>Bottom Right – Pollen and cover crop residue clogging screens on a tractor rolling cover crop.  This could also be observed if producer was planting green.</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8BD3564-BA70-487D-809A-030C0B32E9FE}" type="slidenum">
              <a:rPr lang="en-US" smtClean="0"/>
              <a:t>39</a:t>
            </a:fld>
            <a:endParaRPr lang="en-US"/>
          </a:p>
        </p:txBody>
      </p:sp>
    </p:spTree>
    <p:extLst>
      <p:ext uri="{BB962C8B-B14F-4D97-AF65-F5344CB8AC3E}">
        <p14:creationId xmlns:p14="http://schemas.microsoft.com/office/powerpoint/2010/main" val="33637246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Closing pic showing cc in orchard setting</a:t>
            </a:r>
          </a:p>
        </p:txBody>
      </p:sp>
      <p:sp>
        <p:nvSpPr>
          <p:cNvPr id="4" name="Slide Number Placeholder 3"/>
          <p:cNvSpPr>
            <a:spLocks noGrp="1"/>
          </p:cNvSpPr>
          <p:nvPr>
            <p:ph type="sldNum" sz="quarter" idx="5"/>
          </p:nvPr>
        </p:nvSpPr>
        <p:spPr/>
        <p:txBody>
          <a:bodyPr/>
          <a:lstStyle/>
          <a:p>
            <a:fld id="{D8BD3564-BA70-487D-809A-030C0B32E9FE}" type="slidenum">
              <a:rPr lang="en-US" smtClean="0"/>
              <a:t>41</a:t>
            </a:fld>
            <a:endParaRPr lang="en-US"/>
          </a:p>
        </p:txBody>
      </p:sp>
    </p:spTree>
    <p:extLst>
      <p:ext uri="{BB962C8B-B14F-4D97-AF65-F5344CB8AC3E}">
        <p14:creationId xmlns:p14="http://schemas.microsoft.com/office/powerpoint/2010/main" val="2035978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ea typeface="Calibri"/>
                <a:cs typeface="Calibri"/>
              </a:rPr>
              <a:t>Example questions to ask producer when planning cover crops</a:t>
            </a:r>
            <a:endParaRPr lang="en-US"/>
          </a:p>
        </p:txBody>
      </p:sp>
      <p:sp>
        <p:nvSpPr>
          <p:cNvPr id="4" name="Slide Number Placeholder 3"/>
          <p:cNvSpPr>
            <a:spLocks noGrp="1"/>
          </p:cNvSpPr>
          <p:nvPr>
            <p:ph type="sldNum" sz="quarter" idx="5"/>
          </p:nvPr>
        </p:nvSpPr>
        <p:spPr/>
        <p:txBody>
          <a:bodyPr/>
          <a:lstStyle/>
          <a:p>
            <a:fld id="{B34A648D-AD4E-4D2D-AECA-3943F0112EDE}" type="slidenum">
              <a:rPr lang="en-US" smtClean="0"/>
              <a:pPr/>
              <a:t>4</a:t>
            </a:fld>
            <a:endParaRPr lang="en-US"/>
          </a:p>
        </p:txBody>
      </p:sp>
    </p:spTree>
    <p:extLst>
      <p:ext uri="{BB962C8B-B14F-4D97-AF65-F5344CB8AC3E}">
        <p14:creationId xmlns:p14="http://schemas.microsoft.com/office/powerpoint/2010/main" val="2444031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Cover Crops (340) and conservation cover (328) may serve similar purposes. In general, conservation cover includes perennial species as they are intended to persist for the lifespan of the practice (10 years), and may be more appropriate than cover crop in perennial system middles (e.g., between rows of trees and vines. </a:t>
            </a:r>
          </a:p>
        </p:txBody>
      </p:sp>
      <p:sp>
        <p:nvSpPr>
          <p:cNvPr id="4" name="Slide Number Placeholder 3"/>
          <p:cNvSpPr>
            <a:spLocks noGrp="1"/>
          </p:cNvSpPr>
          <p:nvPr>
            <p:ph type="sldNum" sz="quarter" idx="5"/>
          </p:nvPr>
        </p:nvSpPr>
        <p:spPr/>
        <p:txBody>
          <a:bodyPr/>
          <a:lstStyle/>
          <a:p>
            <a:fld id="{B34A648D-AD4E-4D2D-AECA-3943F0112EDE}" type="slidenum">
              <a:rPr lang="en-US" smtClean="0"/>
              <a:pPr/>
              <a:t>5</a:t>
            </a:fld>
            <a:endParaRPr lang="en-US"/>
          </a:p>
        </p:txBody>
      </p:sp>
    </p:spTree>
    <p:extLst>
      <p:ext uri="{BB962C8B-B14F-4D97-AF65-F5344CB8AC3E}">
        <p14:creationId xmlns:p14="http://schemas.microsoft.com/office/powerpoint/2010/main" val="3262818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sure to refer to the purposes in the 340 standard. May have to take out Livestock Integration</a:t>
            </a:r>
          </a:p>
          <a:p>
            <a:r>
              <a:rPr lang="en-US"/>
              <a:t>.</a:t>
            </a:r>
          </a:p>
          <a:p>
            <a:r>
              <a:rPr lang="en-US"/>
              <a:t>You may change photo to local representation</a:t>
            </a:r>
          </a:p>
          <a:p>
            <a:endParaRPr lang="en-US"/>
          </a:p>
          <a:p>
            <a:r>
              <a:rPr lang="en-US"/>
              <a:t>Before listing the bulleted points on why we might convince a producer to include cover crops as part of their rotation, have the group chime in on why they might suggest incorporating cover crops into an operation?  See how many of these points they can get!</a:t>
            </a:r>
          </a:p>
          <a:p>
            <a:endParaRPr lang="en-US"/>
          </a:p>
          <a:p>
            <a:r>
              <a:rPr lang="en-US"/>
              <a:t>Improve water cycle/availability HUGE purpose in dryland systems.  Improve water infiltration, maybe trap and retain snow</a:t>
            </a:r>
          </a:p>
          <a:p>
            <a:endParaRPr lang="en-US"/>
          </a:p>
          <a:p>
            <a:r>
              <a:rPr lang="en-US"/>
              <a:t>C:N-high ratio: can rotate between high and low C:N species within rotation (brassica in corn stalk residue)</a:t>
            </a:r>
          </a:p>
          <a:p>
            <a:endParaRPr lang="en-US"/>
          </a:p>
          <a:p>
            <a:r>
              <a:rPr lang="en-US"/>
              <a:t>Livestock integration: sometimes the only way it is economically feasible to incorporate cc into a dryland system is to get that added revenue stream of integrating livestock into the system.</a:t>
            </a:r>
          </a:p>
          <a:p>
            <a:endParaRPr lang="en-US"/>
          </a:p>
          <a:p>
            <a:r>
              <a:rPr lang="en-US"/>
              <a:t>Photo courtesy of Dan </a:t>
            </a:r>
            <a:r>
              <a:rPr lang="en-US" err="1"/>
              <a:t>Palic</a:t>
            </a:r>
            <a:r>
              <a:rPr lang="en-US"/>
              <a:t> up in NE CO: turnip, forage radish, sorghum </a:t>
            </a:r>
            <a:r>
              <a:rPr lang="en-US" err="1"/>
              <a:t>sudangrass</a:t>
            </a:r>
            <a:r>
              <a:rPr lang="en-US"/>
              <a:t>, oats mix</a:t>
            </a:r>
          </a:p>
          <a:p>
            <a:endParaRPr lang="en-US"/>
          </a:p>
        </p:txBody>
      </p:sp>
      <p:sp>
        <p:nvSpPr>
          <p:cNvPr id="4" name="Slide Number Placeholder 3"/>
          <p:cNvSpPr>
            <a:spLocks noGrp="1"/>
          </p:cNvSpPr>
          <p:nvPr>
            <p:ph type="sldNum" sz="quarter" idx="10"/>
          </p:nvPr>
        </p:nvSpPr>
        <p:spPr/>
        <p:txBody>
          <a:bodyPr/>
          <a:lstStyle/>
          <a:p>
            <a:fld id="{A4A8A6C1-D4A1-450C-9D4F-9C80C2E7D870}" type="slidenum">
              <a:rPr lang="en-US" smtClean="0"/>
              <a:t>6</a:t>
            </a:fld>
            <a:endParaRPr lang="en-US"/>
          </a:p>
        </p:txBody>
      </p:sp>
    </p:spTree>
    <p:extLst>
      <p:ext uri="{BB962C8B-B14F-4D97-AF65-F5344CB8AC3E}">
        <p14:creationId xmlns:p14="http://schemas.microsoft.com/office/powerpoint/2010/main" val="11821742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Resource concern is bold and following bullets are benefits from addressing the resource concern</a:t>
            </a:r>
          </a:p>
          <a:p>
            <a:r>
              <a:rPr lang="en-US"/>
              <a:t>Photo: Nathan Lowder NRCS</a:t>
            </a:r>
            <a:endParaRPr lang="en-US">
              <a:ea typeface="Calibri"/>
              <a:cs typeface="Calibri"/>
            </a:endParaRPr>
          </a:p>
        </p:txBody>
      </p:sp>
      <p:sp>
        <p:nvSpPr>
          <p:cNvPr id="4" name="Slide Number Placeholder 3"/>
          <p:cNvSpPr>
            <a:spLocks noGrp="1"/>
          </p:cNvSpPr>
          <p:nvPr>
            <p:ph type="sldNum" sz="quarter" idx="5"/>
          </p:nvPr>
        </p:nvSpPr>
        <p:spPr/>
        <p:txBody>
          <a:bodyPr/>
          <a:lstStyle/>
          <a:p>
            <a:fld id="{D8BD3564-BA70-487D-809A-030C0B32E9FE}" type="slidenum">
              <a:rPr lang="en-US" smtClean="0"/>
              <a:t>7</a:t>
            </a:fld>
            <a:endParaRPr lang="en-US"/>
          </a:p>
        </p:txBody>
      </p:sp>
    </p:spTree>
    <p:extLst>
      <p:ext uri="{BB962C8B-B14F-4D97-AF65-F5344CB8AC3E}">
        <p14:creationId xmlns:p14="http://schemas.microsoft.com/office/powerpoint/2010/main" val="766878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ea typeface="Calibri"/>
                <a:cs typeface="Calibri"/>
              </a:rPr>
              <a:t>Resource concern is bolded, Bullet statements address how to solve RC</a:t>
            </a:r>
            <a:endParaRPr lang="en-US"/>
          </a:p>
          <a:p>
            <a:pPr>
              <a:defRPr/>
            </a:pPr>
            <a:endParaRPr lang="en-US"/>
          </a:p>
          <a:p>
            <a:pPr marL="0" marR="0" lvl="0" indent="0" algn="l" defTabSz="914400">
              <a:lnSpc>
                <a:spcPct val="100000"/>
              </a:lnSpc>
              <a:spcBef>
                <a:spcPts val="0"/>
              </a:spcBef>
              <a:spcAft>
                <a:spcPts val="0"/>
              </a:spcAft>
              <a:buClrTx/>
              <a:buSzTx/>
              <a:buFontTx/>
              <a:buNone/>
              <a:tabLst/>
              <a:defRPr/>
            </a:pPr>
            <a:r>
              <a:rPr lang="en-US"/>
              <a:t>Photo: Nathan Lowder NRCS</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8</a:t>
            </a:fld>
            <a:endParaRPr lang="en-US"/>
          </a:p>
        </p:txBody>
      </p:sp>
    </p:spTree>
    <p:extLst>
      <p:ext uri="{BB962C8B-B14F-4D97-AF65-F5344CB8AC3E}">
        <p14:creationId xmlns:p14="http://schemas.microsoft.com/office/powerpoint/2010/main" val="2022817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ea typeface="Calibri"/>
                <a:cs typeface="Calibri"/>
              </a:rPr>
              <a:t>Items to consider when planning cover crops in the SHMS</a:t>
            </a:r>
            <a:endParaRPr lang="en-US"/>
          </a:p>
          <a:p>
            <a:pPr>
              <a:defRPr/>
            </a:pPr>
            <a:r>
              <a:rPr lang="en-US">
                <a:ea typeface="Calibri"/>
                <a:cs typeface="Calibri"/>
              </a:rPr>
              <a:t>Photos show soil with and without cover crops in farming system</a:t>
            </a:r>
          </a:p>
          <a:p>
            <a:pPr>
              <a:defRPr/>
            </a:pPr>
            <a:endParaRPr lang="en-US"/>
          </a:p>
          <a:p>
            <a:pPr marL="0" marR="0" lvl="0" indent="0" algn="l" defTabSz="914400">
              <a:lnSpc>
                <a:spcPct val="100000"/>
              </a:lnSpc>
              <a:spcBef>
                <a:spcPts val="0"/>
              </a:spcBef>
              <a:spcAft>
                <a:spcPts val="0"/>
              </a:spcAft>
              <a:buClrTx/>
              <a:buSzTx/>
              <a:buFontTx/>
              <a:buNone/>
              <a:tabLst/>
              <a:defRPr/>
            </a:pPr>
            <a:r>
              <a:rPr lang="en-US"/>
              <a:t>Photo: Nathan Lowder NRCS</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D8BD3564-BA70-487D-809A-030C0B32E9FE}" type="slidenum">
              <a:rPr lang="en-US" smtClean="0"/>
              <a:t>9</a:t>
            </a:fld>
            <a:endParaRPr lang="en-US"/>
          </a:p>
        </p:txBody>
      </p:sp>
    </p:spTree>
    <p:extLst>
      <p:ext uri="{BB962C8B-B14F-4D97-AF65-F5344CB8AC3E}">
        <p14:creationId xmlns:p14="http://schemas.microsoft.com/office/powerpoint/2010/main" val="36809604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a:t>Authors/Presenters &amp; Contact Info</a:t>
            </a:r>
          </a:p>
        </p:txBody>
      </p:sp>
    </p:spTree>
    <p:extLst>
      <p:ext uri="{BB962C8B-B14F-4D97-AF65-F5344CB8AC3E}">
        <p14:creationId xmlns:p14="http://schemas.microsoft.com/office/powerpoint/2010/main" val="139352429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10395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bad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E7906-AA42-0F15-FA55-A9F3477391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930FF6-3CEF-7A88-82C2-45E18F3283E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1FEAB98-E6D7-76CA-A4DC-15572063DED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E1FEA1-ACF5-A56A-F519-3B4BAC6ED0A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6B7269C-F7F3-481E-89CC-D163D00B8086}" type="datetimeFigureOut">
              <a:rPr kumimoji="0" lang="en-US" sz="1800" b="0" i="0" u="none" strike="noStrike" kern="1200" cap="none" spc="0" normalizeH="0" baseline="0" noProof="0" smtClean="0">
                <a:ln>
                  <a:noFill/>
                </a:ln>
                <a:solidFill>
                  <a:srgbClr val="2A2C2C"/>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3/27/2025</a:t>
            </a:fld>
            <a:endParaRPr kumimoji="0" lang="en-US" sz="1800" b="0" i="0" u="none" strike="noStrike" kern="1200" cap="none" spc="0" normalizeH="0" baseline="0" noProof="0">
              <a:ln>
                <a:noFill/>
              </a:ln>
              <a:solidFill>
                <a:srgbClr val="2A2C2C"/>
              </a:solidFill>
              <a:effectLst/>
              <a:uLnTx/>
              <a:uFillTx/>
              <a:latin typeface="Montserrat"/>
              <a:ea typeface="+mn-ea"/>
              <a:cs typeface="+mn-cs"/>
            </a:endParaRPr>
          </a:p>
        </p:txBody>
      </p:sp>
      <p:sp>
        <p:nvSpPr>
          <p:cNvPr id="6" name="Footer Placeholder 5">
            <a:extLst>
              <a:ext uri="{FF2B5EF4-FFF2-40B4-BE49-F238E27FC236}">
                <a16:creationId xmlns:a16="http://schemas.microsoft.com/office/drawing/2014/main" id="{FD83CF9F-AA0E-8D16-0D01-0C0D6E58EAF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2A2C2C"/>
                </a:solidFill>
                <a:effectLst/>
                <a:uLnTx/>
                <a:uFillTx/>
                <a:latin typeface="Montserrat"/>
                <a:ea typeface="+mn-ea"/>
                <a:cs typeface="+mn-cs"/>
              </a:rPr>
              <a:t>NRCS | SHD | Planning a Cover Crop System | </a:t>
            </a:r>
          </a:p>
        </p:txBody>
      </p:sp>
      <p:sp>
        <p:nvSpPr>
          <p:cNvPr id="7" name="Slide Number Placeholder 6">
            <a:extLst>
              <a:ext uri="{FF2B5EF4-FFF2-40B4-BE49-F238E27FC236}">
                <a16:creationId xmlns:a16="http://schemas.microsoft.com/office/drawing/2014/main" id="{83E7C252-9446-E620-3404-33A822A77267}"/>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FBFD1FB-2CEA-4EE4-82FB-31AE2C7B3742}" type="slidenum">
              <a:rPr kumimoji="0" lang="en-US" sz="1800" b="0" i="0" u="none" strike="noStrike" kern="1200" cap="none" spc="0" normalizeH="0" baseline="0" noProof="0" smtClean="0">
                <a:ln>
                  <a:noFill/>
                </a:ln>
                <a:solidFill>
                  <a:srgbClr val="2A2C2C"/>
                </a:solidFill>
                <a:effectLst/>
                <a:uLnTx/>
                <a:uFillTx/>
                <a:latin typeface="Montserra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srgbClr val="2A2C2C"/>
              </a:solidFill>
              <a:effectLst/>
              <a:uLnTx/>
              <a:uFillTx/>
              <a:latin typeface="Montserrat"/>
              <a:ea typeface="+mn-ea"/>
              <a:cs typeface="+mn-cs"/>
            </a:endParaRPr>
          </a:p>
        </p:txBody>
      </p:sp>
    </p:spTree>
    <p:extLst>
      <p:ext uri="{BB962C8B-B14F-4D97-AF65-F5344CB8AC3E}">
        <p14:creationId xmlns:p14="http://schemas.microsoft.com/office/powerpoint/2010/main" val="2267295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ONLY - No Footers">
    <p:spTree>
      <p:nvGrpSpPr>
        <p:cNvPr id="1" name=""/>
        <p:cNvGrpSpPr/>
        <p:nvPr/>
      </p:nvGrpSpPr>
      <p:grpSpPr>
        <a:xfrm>
          <a:off x="0" y="0"/>
          <a:ext cx="0" cy="0"/>
          <a:chOff x="0" y="0"/>
          <a:chExt cx="0" cy="0"/>
        </a:xfrm>
      </p:grpSpPr>
      <p:pic>
        <p:nvPicPr>
          <p:cNvPr id="18" name="Picture 17" descr="A close up of a sign&#10;&#10;Description generated with very high confidence">
            <a:extLst>
              <a:ext uri="{FF2B5EF4-FFF2-40B4-BE49-F238E27FC236}">
                <a16:creationId xmlns:a16="http://schemas.microsoft.com/office/drawing/2014/main" id="{85F65AAF-E482-4A31-8B71-F4F9BBEC695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6255" y="149564"/>
            <a:ext cx="1371600" cy="531473"/>
          </a:xfrm>
          <a:prstGeom prst="rect">
            <a:avLst/>
          </a:prstGeom>
        </p:spPr>
      </p:pic>
      <p:pic>
        <p:nvPicPr>
          <p:cNvPr id="3" name="Picture 2" descr="A pink flower on a plant&#10;&#10;Description generated with very high confidence">
            <a:extLst>
              <a:ext uri="{FF2B5EF4-FFF2-40B4-BE49-F238E27FC236}">
                <a16:creationId xmlns:a16="http://schemas.microsoft.com/office/drawing/2014/main" id="{FDD2DC45-12A6-428B-B29B-7EAB0615FFBB}"/>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393192" y="1014984"/>
            <a:ext cx="4572000" cy="4572000"/>
          </a:xfrm>
          <a:prstGeom prst="round2DiagRect">
            <a:avLst>
              <a:gd name="adj1" fmla="val 0"/>
              <a:gd name="adj2" fmla="val 16792"/>
            </a:avLst>
          </a:prstGeom>
          <a:ln w="88900" cap="sq">
            <a:solidFill>
              <a:srgbClr val="000F29"/>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60638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9ECAB-0E32-67D8-5DE0-8EC43B8B0D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A217C9-54AA-C79D-A0B5-01E26F468D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049FB5-5EDF-9D7A-E757-FC57ED22EC22}"/>
              </a:ext>
            </a:extLst>
          </p:cNvPr>
          <p:cNvSpPr>
            <a:spLocks noGrp="1"/>
          </p:cNvSpPr>
          <p:nvPr>
            <p:ph type="dt" sz="half" idx="10"/>
          </p:nvPr>
        </p:nvSpPr>
        <p:spPr/>
        <p:txBody>
          <a:bodyPr/>
          <a:lstStyle/>
          <a:p>
            <a:fld id="{66B7269C-F7F3-481E-89CC-D163D00B8086}" type="datetimeFigureOut">
              <a:rPr lang="en-US" smtClean="0"/>
              <a:t>3/27/2025</a:t>
            </a:fld>
            <a:endParaRPr lang="en-US"/>
          </a:p>
        </p:txBody>
      </p:sp>
      <p:sp>
        <p:nvSpPr>
          <p:cNvPr id="5" name="Footer Placeholder 4">
            <a:extLst>
              <a:ext uri="{FF2B5EF4-FFF2-40B4-BE49-F238E27FC236}">
                <a16:creationId xmlns:a16="http://schemas.microsoft.com/office/drawing/2014/main" id="{A255C08E-CCBC-D99F-47F1-E452F2D483B6}"/>
              </a:ext>
            </a:extLst>
          </p:cNvPr>
          <p:cNvSpPr>
            <a:spLocks noGrp="1"/>
          </p:cNvSpPr>
          <p:nvPr>
            <p:ph type="ftr" sz="quarter" idx="11"/>
          </p:nvPr>
        </p:nvSpPr>
        <p:spPr/>
        <p:txBody>
          <a:bodyPr/>
          <a:lstStyle/>
          <a:p>
            <a:r>
              <a:rPr lang="en-US"/>
              <a:t>NRCS | SHD | Planning a Cover Crop System | </a:t>
            </a:r>
          </a:p>
        </p:txBody>
      </p:sp>
      <p:sp>
        <p:nvSpPr>
          <p:cNvPr id="6" name="Slide Number Placeholder 5">
            <a:extLst>
              <a:ext uri="{FF2B5EF4-FFF2-40B4-BE49-F238E27FC236}">
                <a16:creationId xmlns:a16="http://schemas.microsoft.com/office/drawing/2014/main" id="{95314229-8F50-45B0-B13B-8B0D8F863C89}"/>
              </a:ext>
            </a:extLst>
          </p:cNvPr>
          <p:cNvSpPr>
            <a:spLocks noGrp="1"/>
          </p:cNvSpPr>
          <p:nvPr>
            <p:ph type="sldNum" sz="quarter" idx="12"/>
          </p:nvPr>
        </p:nvSpPr>
        <p:spPr/>
        <p:txBody>
          <a:bodyPr/>
          <a:lstStyle/>
          <a:p>
            <a:fld id="{FFBFD1FB-2CEA-4EE4-82FB-31AE2C7B3742}" type="slidenum">
              <a:rPr lang="en-US" smtClean="0"/>
              <a:t>‹#›</a:t>
            </a:fld>
            <a:endParaRPr lang="en-US"/>
          </a:p>
        </p:txBody>
      </p:sp>
    </p:spTree>
    <p:extLst>
      <p:ext uri="{BB962C8B-B14F-4D97-AF65-F5344CB8AC3E}">
        <p14:creationId xmlns:p14="http://schemas.microsoft.com/office/powerpoint/2010/main" val="698397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80D627-665B-5D99-B9EA-EBC85FEC78B0}"/>
              </a:ext>
            </a:extLst>
          </p:cNvPr>
          <p:cNvSpPr>
            <a:spLocks noGrp="1"/>
          </p:cNvSpPr>
          <p:nvPr>
            <p:ph type="dt" sz="half" idx="10"/>
          </p:nvPr>
        </p:nvSpPr>
        <p:spPr/>
        <p:txBody>
          <a:bodyPr/>
          <a:lstStyle/>
          <a:p>
            <a:fld id="{66B7269C-F7F3-481E-89CC-D163D00B8086}" type="datetimeFigureOut">
              <a:rPr lang="en-US" smtClean="0"/>
              <a:t>3/27/2025</a:t>
            </a:fld>
            <a:endParaRPr lang="en-US"/>
          </a:p>
        </p:txBody>
      </p:sp>
      <p:sp>
        <p:nvSpPr>
          <p:cNvPr id="3" name="Footer Placeholder 2">
            <a:extLst>
              <a:ext uri="{FF2B5EF4-FFF2-40B4-BE49-F238E27FC236}">
                <a16:creationId xmlns:a16="http://schemas.microsoft.com/office/drawing/2014/main" id="{D794D15B-686F-29D6-C83B-D993C1EA341F}"/>
              </a:ext>
            </a:extLst>
          </p:cNvPr>
          <p:cNvSpPr>
            <a:spLocks noGrp="1"/>
          </p:cNvSpPr>
          <p:nvPr>
            <p:ph type="ftr" sz="quarter" idx="11"/>
          </p:nvPr>
        </p:nvSpPr>
        <p:spPr/>
        <p:txBody>
          <a:bodyPr/>
          <a:lstStyle/>
          <a:p>
            <a:r>
              <a:rPr lang="en-US"/>
              <a:t>NRCS | SHD | Planning a Cover Crop System | </a:t>
            </a:r>
          </a:p>
        </p:txBody>
      </p:sp>
      <p:sp>
        <p:nvSpPr>
          <p:cNvPr id="4" name="Slide Number Placeholder 3">
            <a:extLst>
              <a:ext uri="{FF2B5EF4-FFF2-40B4-BE49-F238E27FC236}">
                <a16:creationId xmlns:a16="http://schemas.microsoft.com/office/drawing/2014/main" id="{651338F6-206E-F939-76B7-601E840A8A37}"/>
              </a:ext>
            </a:extLst>
          </p:cNvPr>
          <p:cNvSpPr>
            <a:spLocks noGrp="1"/>
          </p:cNvSpPr>
          <p:nvPr>
            <p:ph type="sldNum" sz="quarter" idx="12"/>
          </p:nvPr>
        </p:nvSpPr>
        <p:spPr/>
        <p:txBody>
          <a:bodyPr/>
          <a:lstStyle/>
          <a:p>
            <a:fld id="{FFBFD1FB-2CEA-4EE4-82FB-31AE2C7B3742}" type="slidenum">
              <a:rPr lang="en-US" smtClean="0"/>
              <a:t>‹#›</a:t>
            </a:fld>
            <a:endParaRPr lang="en-US"/>
          </a:p>
        </p:txBody>
      </p:sp>
    </p:spTree>
    <p:extLst>
      <p:ext uri="{BB962C8B-B14F-4D97-AF65-F5344CB8AC3E}">
        <p14:creationId xmlns:p14="http://schemas.microsoft.com/office/powerpoint/2010/main" val="4020997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350639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278375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02984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552976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ontserrat"/>
              <a:ea typeface="+mn-ea"/>
              <a:cs typeface="+mn-cs"/>
            </a:endParaRPr>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1796911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793477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a:t>Slide Header </a:t>
            </a:r>
          </a:p>
        </p:txBody>
      </p:sp>
    </p:spTree>
    <p:extLst>
      <p:ext uri="{BB962C8B-B14F-4D97-AF65-F5344CB8AC3E}">
        <p14:creationId xmlns:p14="http://schemas.microsoft.com/office/powerpoint/2010/main" val="579822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pic>
        <p:nvPicPr>
          <p:cNvPr id="2" name="Picture 1" descr="A pink flower on a plant&#10;&#10;Description generated with very high confidence">
            <a:extLst>
              <a:ext uri="{FF2B5EF4-FFF2-40B4-BE49-F238E27FC236}">
                <a16:creationId xmlns:a16="http://schemas.microsoft.com/office/drawing/2014/main" id="{A8E4CC7D-2278-D52E-CAA5-0008ADACC90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93192" y="1014984"/>
            <a:ext cx="4572000" cy="4572000"/>
          </a:xfrm>
          <a:prstGeom prst="round2DiagRect">
            <a:avLst>
              <a:gd name="adj1" fmla="val 0"/>
              <a:gd name="adj2" fmla="val 16792"/>
            </a:avLst>
          </a:prstGeom>
          <a:ln w="88900" cap="sq">
            <a:solidFill>
              <a:srgbClr val="000F29"/>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1284842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0"/>
            <a:ext cx="9142857" cy="3668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white"/>
                </a:solidFill>
                <a:effectLst/>
                <a:uLnTx/>
                <a:uFillTx/>
                <a:latin typeface="Montserrat"/>
                <a:ea typeface="+mn-ea"/>
                <a:cs typeface="+mn-cs"/>
              </a:rPr>
              <a:t>Module 2 – Planning a Cover Crop System</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0" y="6509513"/>
            <a:ext cx="9142857" cy="3668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724324"/>
              </a:solidFill>
              <a:effectLst/>
              <a:uLnTx/>
              <a:uFillTx/>
              <a:latin typeface="Montserrat"/>
              <a:ea typeface="+mn-ea"/>
              <a:cs typeface="+mn-cs"/>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234545" y="6478114"/>
            <a:ext cx="2676347" cy="4296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kumimoji="0" lang="en-US" sz="10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Soil Health Division </a:t>
            </a:r>
            <a:r>
              <a:rPr kumimoji="0" lang="en-US" sz="1050" b="1" i="0" u="none" strike="noStrike" kern="1200" cap="none" spc="8" normalizeH="0" baseline="0" noProof="0">
                <a:ln>
                  <a:noFill/>
                </a:ln>
                <a:solidFill>
                  <a:srgbClr val="FFCB0B"/>
                </a:solidFill>
                <a:effectLst/>
                <a:uLnTx/>
                <a:uFillTx/>
                <a:latin typeface="Montserrat" pitchFamily="2" charset="0"/>
                <a:ea typeface="Open Sans" panose="020B0606030504020204" pitchFamily="34" charset="0"/>
                <a:cs typeface="Open Sans" panose="020B0606030504020204" pitchFamily="34" charset="0"/>
              </a:rPr>
              <a:t>|</a:t>
            </a:r>
            <a:r>
              <a:rPr kumimoji="0" lang="en-US" sz="10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200"/>
              </a:spcBef>
              <a:spcAft>
                <a:spcPts val="0"/>
              </a:spcAft>
              <a:buClrTx/>
              <a:buSzTx/>
              <a:buFontTx/>
              <a:buNone/>
              <a:tabLst/>
              <a:defRPr/>
            </a:pPr>
            <a:r>
              <a:rPr kumimoji="0" lang="en-US" sz="975" b="1" i="0" u="none" strike="noStrike" kern="1200" cap="none" spc="225"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SCIENCE &amp; TECHNOLOGY</a:t>
            </a:r>
            <a:endParaRPr kumimoji="0" lang="en-US" sz="975"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a:stretch>
            <a:fillRect/>
          </a:stretch>
        </p:blipFill>
        <p:spPr>
          <a:xfrm>
            <a:off x="223873" y="26703"/>
            <a:ext cx="2463909" cy="313402"/>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78001" y="6565958"/>
            <a:ext cx="3394773"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450"/>
              </a:spcBef>
              <a:spcAft>
                <a:spcPts val="0"/>
              </a:spcAft>
              <a:buClrTx/>
              <a:buSzTx/>
              <a:buFontTx/>
              <a:buNone/>
              <a:tabLst/>
              <a:defRPr/>
            </a:pPr>
            <a:r>
              <a:rPr kumimoji="0" lang="en-US" sz="1050" b="1" i="0" u="none" strike="noStrike" kern="1200" cap="none" spc="8"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rPr>
              <a:t>Cover Crops for Soil Health, West</a:t>
            </a:r>
            <a:endParaRPr kumimoji="0" lang="en-US" sz="900" b="1" i="0" u="none" strike="noStrike" kern="1200" cap="none" spc="0" normalizeH="0" baseline="0" noProof="0">
              <a:ln>
                <a:noFill/>
              </a:ln>
              <a:solidFill>
                <a:prstClr val="white"/>
              </a:solidFill>
              <a:effectLst/>
              <a:uLnTx/>
              <a:uFillTx/>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44815074"/>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1" r:id="rId10"/>
    <p:sldLayoutId id="2147483750" r:id="rId11"/>
    <p:sldLayoutId id="2147483752" r:id="rId12"/>
    <p:sldLayoutId id="2147483753" r:id="rId13"/>
    <p:sldLayoutId id="2147483754"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p15:clr>
            <a:srgbClr val="F26B43"/>
          </p15:clr>
        </p15:guide>
        <p15:guide id="2" pos="5616">
          <p15:clr>
            <a:srgbClr val="F26B43"/>
          </p15:clr>
        </p15:guide>
        <p15:guide id="3" orient="horz" pos="192">
          <p15:clr>
            <a:srgbClr val="F26B43"/>
          </p15:clr>
        </p15:guide>
        <p15:guide id="4" orient="horz" pos="412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48D_E6E587F3.xml"/><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19.jpe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26.jpeg"/><Relationship Id="rId5" Type="http://schemas.microsoft.com/office/2007/relationships/hdphoto" Target="../media/hdphoto1.wdp"/><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10.xml"/><Relationship Id="rId5" Type="http://schemas.openxmlformats.org/officeDocument/2006/relationships/image" Target="../media/image35.jpeg"/><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image" Target="../media/image36.jpeg"/></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3" Type="http://schemas.microsoft.com/office/2018/10/relationships/comments" Target="../comments/modernComment_5D7_2C8D0F1B.xm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8F3C-525E-46F1-B955-ACC21D81B431}"/>
              </a:ext>
            </a:extLst>
          </p:cNvPr>
          <p:cNvSpPr>
            <a:spLocks noGrp="1"/>
          </p:cNvSpPr>
          <p:nvPr>
            <p:ph type="ctrTitle" idx="4294967295"/>
          </p:nvPr>
        </p:nvSpPr>
        <p:spPr>
          <a:xfrm>
            <a:off x="5161935" y="1435509"/>
            <a:ext cx="4404852" cy="2192594"/>
          </a:xfrm>
          <a:prstGeom prst="rect">
            <a:avLst/>
          </a:prstGeom>
        </p:spPr>
        <p:txBody>
          <a:bodyPr lIns="91440" tIns="45720" rIns="91440" bIns="45720" anchor="b">
            <a:noAutofit/>
          </a:bodyPr>
          <a:lstStyle/>
          <a:p>
            <a:r>
              <a:rPr lang="en-US" sz="3200" b="1">
                <a:solidFill>
                  <a:schemeClr val="accent4"/>
                </a:solidFill>
              </a:rPr>
              <a:t>Planning a Cover Crop System </a:t>
            </a:r>
            <a:r>
              <a:rPr lang="en-US" sz="2000" b="1">
                <a:solidFill>
                  <a:schemeClr val="accent4"/>
                </a:solidFill>
              </a:rPr>
              <a:t>(West)</a:t>
            </a:r>
            <a:br>
              <a:rPr lang="en-US" sz="2000" b="1"/>
            </a:br>
            <a:endParaRPr lang="en-US" sz="3200" b="1">
              <a:solidFill>
                <a:schemeClr val="accent4"/>
              </a:solidFill>
            </a:endParaRPr>
          </a:p>
        </p:txBody>
      </p:sp>
    </p:spTree>
    <p:extLst>
      <p:ext uri="{BB962C8B-B14F-4D97-AF65-F5344CB8AC3E}">
        <p14:creationId xmlns:p14="http://schemas.microsoft.com/office/powerpoint/2010/main" val="2876849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036B6CD-DFB7-4BDC-8072-9444EB8B3F2C}"/>
              </a:ext>
            </a:extLst>
          </p:cNvPr>
          <p:cNvSpPr txBox="1">
            <a:spLocks/>
          </p:cNvSpPr>
          <p:nvPr/>
        </p:nvSpPr>
        <p:spPr>
          <a:xfrm>
            <a:off x="1652880" y="193975"/>
            <a:ext cx="8650550" cy="128661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pPr>
              <a:spcAft>
                <a:spcPts val="600"/>
              </a:spcAft>
            </a:pPr>
            <a:r>
              <a:rPr lang="en-US" sz="3600"/>
              <a:t>Cover Crop Considerations</a:t>
            </a:r>
          </a:p>
          <a:p>
            <a:r>
              <a:rPr lang="en-US" sz="2400" i="1">
                <a:solidFill>
                  <a:srgbClr val="000F29"/>
                </a:solidFill>
              </a:rPr>
              <a:t>for Successful Planning</a:t>
            </a:r>
          </a:p>
        </p:txBody>
      </p:sp>
      <p:cxnSp>
        <p:nvCxnSpPr>
          <p:cNvPr id="16" name="Straight Connector 15" descr="picture of crimson clover">
            <a:extLst>
              <a:ext uri="{FF2B5EF4-FFF2-40B4-BE49-F238E27FC236}">
                <a16:creationId xmlns:a16="http://schemas.microsoft.com/office/drawing/2014/main" id="{85D7DFF9-AD7A-4F0B-9ECC-513DB7E665D9}"/>
              </a:ext>
            </a:extLst>
          </p:cNvPr>
          <p:cNvCxnSpPr/>
          <p:nvPr/>
        </p:nvCxnSpPr>
        <p:spPr>
          <a:xfrm>
            <a:off x="3968550" y="1210962"/>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7C344A2-0559-402D-A287-0B89612BAE11}"/>
              </a:ext>
            </a:extLst>
          </p:cNvPr>
          <p:cNvSpPr txBox="1"/>
          <p:nvPr/>
        </p:nvSpPr>
        <p:spPr>
          <a:xfrm>
            <a:off x="4138241" y="6641630"/>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sp>
        <p:nvSpPr>
          <p:cNvPr id="10" name="Rectangle 3">
            <a:extLst>
              <a:ext uri="{FF2B5EF4-FFF2-40B4-BE49-F238E27FC236}">
                <a16:creationId xmlns:a16="http://schemas.microsoft.com/office/drawing/2014/main" id="{79816A5A-8EF0-4241-850B-3DF526F3BE82}"/>
              </a:ext>
            </a:extLst>
          </p:cNvPr>
          <p:cNvSpPr>
            <a:spLocks noGrp="1" noChangeArrowheads="1"/>
          </p:cNvSpPr>
          <p:nvPr>
            <p:ph idx="1"/>
          </p:nvPr>
        </p:nvSpPr>
        <p:spPr>
          <a:xfrm>
            <a:off x="3364274" y="1470459"/>
            <a:ext cx="5779726" cy="5206340"/>
          </a:xfrm>
        </p:spPr>
        <p:txBody>
          <a:bodyPr lIns="91440" tIns="45720" rIns="91440" bIns="45720" numCol="2" anchor="t">
            <a:normAutofit/>
          </a:bodyPr>
          <a:lstStyle/>
          <a:p>
            <a:pPr marL="170815" indent="-170815"/>
            <a:r>
              <a:rPr lang="en-US" sz="2000"/>
              <a:t>Site preparation</a:t>
            </a:r>
            <a:endParaRPr lang="en-US"/>
          </a:p>
          <a:p>
            <a:pPr marL="170815" indent="-170815"/>
            <a:r>
              <a:rPr lang="en-US" sz="2000"/>
              <a:t>Early weed control</a:t>
            </a:r>
          </a:p>
          <a:p>
            <a:pPr marL="170815" indent="-170815"/>
            <a:r>
              <a:rPr lang="en-US" sz="2000"/>
              <a:t>Timing and species (adequate growing season)</a:t>
            </a:r>
          </a:p>
          <a:p>
            <a:pPr marL="170815" indent="-170815"/>
            <a:r>
              <a:rPr lang="en-US" sz="2000"/>
              <a:t>Crop rotation/diversity </a:t>
            </a:r>
          </a:p>
          <a:p>
            <a:pPr marL="170815" indent="-170815"/>
            <a:r>
              <a:rPr lang="en-US" sz="2000"/>
              <a:t>Seed quality    (bin run, PLS, certified)</a:t>
            </a:r>
          </a:p>
          <a:p>
            <a:pPr marL="170815" indent="-170815"/>
            <a:r>
              <a:rPr lang="en-US" sz="2000"/>
              <a:t>Seeding method seed-soil contact (broadcast vs. drilling)</a:t>
            </a:r>
          </a:p>
          <a:p>
            <a:pPr marL="170815" indent="-170815"/>
            <a:r>
              <a:rPr lang="en-US" sz="2000"/>
              <a:t>Seed size/seeding depth</a:t>
            </a:r>
          </a:p>
          <a:p>
            <a:pPr marL="170815" indent="-170815"/>
            <a:endParaRPr lang="en-US" sz="2000"/>
          </a:p>
          <a:p>
            <a:pPr marL="170815" indent="-170815"/>
            <a:r>
              <a:rPr lang="en-US" sz="2000"/>
              <a:t>Legume inoculation</a:t>
            </a:r>
          </a:p>
          <a:p>
            <a:pPr marL="170815" indent="-170815"/>
            <a:r>
              <a:rPr lang="en-US" sz="2000"/>
              <a:t>Moisture management (cover benefits, water use)</a:t>
            </a:r>
          </a:p>
          <a:p>
            <a:pPr marL="170815" indent="-170815"/>
            <a:r>
              <a:rPr lang="en-US" sz="2000"/>
              <a:t>Producer’s goals</a:t>
            </a:r>
          </a:p>
        </p:txBody>
      </p:sp>
      <p:pic>
        <p:nvPicPr>
          <p:cNvPr id="4" name="Picture 3" descr="none">
            <a:extLst>
              <a:ext uri="{FF2B5EF4-FFF2-40B4-BE49-F238E27FC236}">
                <a16:creationId xmlns:a16="http://schemas.microsoft.com/office/drawing/2014/main" id="{A5159FD4-626E-B9BD-D195-F3DACCC1520A}"/>
              </a:ext>
            </a:extLst>
          </p:cNvPr>
          <p:cNvPicPr>
            <a:picLocks noChangeAspect="1"/>
          </p:cNvPicPr>
          <p:nvPr/>
        </p:nvPicPr>
        <p:blipFill>
          <a:blip r:embed="rId3"/>
          <a:stretch>
            <a:fillRect/>
          </a:stretch>
        </p:blipFill>
        <p:spPr>
          <a:xfrm>
            <a:off x="111890" y="1332574"/>
            <a:ext cx="3217686" cy="52063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6015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9" end="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 of no till drill in field">
            <a:extLst>
              <a:ext uri="{FF2B5EF4-FFF2-40B4-BE49-F238E27FC236}">
                <a16:creationId xmlns:a16="http://schemas.microsoft.com/office/drawing/2014/main" id="{7F9AAC53-48B1-43CD-868E-B750FE1EBCB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14587" y="444197"/>
            <a:ext cx="2610960" cy="5973381"/>
          </a:xfrm>
          <a:prstGeom prst="rect">
            <a:avLst/>
          </a:prstGeom>
          <a:ln w="19050">
            <a:solidFill>
              <a:schemeClr val="tx1"/>
            </a:solidFill>
          </a:ln>
          <a:effectLst>
            <a:outerShdw blurRad="63500" sx="102000" sy="102000" algn="ctr" rotWithShape="0">
              <a:prstClr val="black">
                <a:alpha val="40000"/>
              </a:prstClr>
            </a:outerShdw>
          </a:effectLst>
        </p:spPr>
      </p:pic>
      <p:cxnSp>
        <p:nvCxnSpPr>
          <p:cNvPr id="4" name="Straight Connector 3" descr="none&#10;"/>
          <p:cNvCxnSpPr/>
          <p:nvPr/>
        </p:nvCxnSpPr>
        <p:spPr>
          <a:xfrm>
            <a:off x="0" y="0"/>
            <a:ext cx="914400" cy="0"/>
          </a:xfrm>
          <a:prstGeom prst="line">
            <a:avLst/>
          </a:prstGeom>
          <a:ln w="0" cap="flat" cmpd="sng" algn="ctr">
            <a:solidFill>
              <a:srgbClr val="FBFFFF"/>
            </a:solidFill>
            <a:prstDash val="solid"/>
            <a:round/>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idx="4294967295"/>
          </p:nvPr>
        </p:nvSpPr>
        <p:spPr>
          <a:xfrm>
            <a:off x="3971558" y="885948"/>
            <a:ext cx="5383457" cy="842962"/>
          </a:xfrm>
        </p:spPr>
        <p:txBody>
          <a:bodyPr lIns="91440" tIns="45720" rIns="91440" bIns="45720" anchor="t">
            <a:normAutofit fontScale="90000"/>
          </a:bodyPr>
          <a:lstStyle/>
          <a:p>
            <a:r>
              <a:rPr lang="en-US"/>
              <a:t>Identify Current </a:t>
            </a:r>
            <a:br>
              <a:rPr lang="en-US"/>
            </a:br>
            <a:r>
              <a:rPr lang="en-US"/>
              <a:t>Cropping System</a:t>
            </a:r>
          </a:p>
        </p:txBody>
      </p:sp>
      <p:sp>
        <p:nvSpPr>
          <p:cNvPr id="3" name="Subtitle 2"/>
          <p:cNvSpPr>
            <a:spLocks noGrp="1"/>
          </p:cNvSpPr>
          <p:nvPr>
            <p:ph type="body" sz="quarter" idx="4294967295"/>
          </p:nvPr>
        </p:nvSpPr>
        <p:spPr>
          <a:xfrm>
            <a:off x="3362633" y="2229619"/>
            <a:ext cx="5612179" cy="530225"/>
          </a:xfrm>
          <a:prstGeom prst="rect">
            <a:avLst/>
          </a:prstGeom>
        </p:spPr>
        <p:txBody>
          <a:bodyPr lIns="91440" tIns="45720" rIns="91440" bIns="45720" anchor="t">
            <a:noAutofit/>
          </a:bodyPr>
          <a:lstStyle/>
          <a:p>
            <a:pPr marL="170815" indent="-170815"/>
            <a:r>
              <a:rPr lang="en-US" sz="1800">
                <a:solidFill>
                  <a:srgbClr val="005941"/>
                </a:solidFill>
                <a:latin typeface="+mj-lt"/>
              </a:rPr>
              <a:t>Monoculture or series of crops that are part of a rotation. </a:t>
            </a:r>
            <a:endParaRPr lang="en-US">
              <a:solidFill>
                <a:srgbClr val="2A2C2C"/>
              </a:solidFill>
              <a:latin typeface="+mj-lt"/>
            </a:endParaRPr>
          </a:p>
          <a:p>
            <a:pPr marL="170815" indent="-170815"/>
            <a:r>
              <a:rPr lang="en-US" sz="1800">
                <a:solidFill>
                  <a:srgbClr val="005941"/>
                </a:solidFill>
                <a:latin typeface="+mj-lt"/>
              </a:rPr>
              <a:t>Examples: what are rotations in your area?</a:t>
            </a:r>
            <a:endParaRPr lang="en-US"/>
          </a:p>
          <a:p>
            <a:pPr marL="514350" marR="0" lvl="1" indent="-171450" algn="l" defTabSz="685800" rtl="0" eaLnBrk="1" fontAlgn="auto" latinLnBrk="0" hangingPunct="1">
              <a:lnSpc>
                <a:spcPct val="90000"/>
              </a:lnSpc>
              <a:spcBef>
                <a:spcPts val="375"/>
              </a:spcBef>
              <a:spcAft>
                <a:spcPts val="0"/>
              </a:spcAft>
              <a:buClrTx/>
              <a:buSzTx/>
              <a:buFont typeface="Arial" panose="020B0604020202020204" pitchFamily="34" charset="0"/>
              <a:buChar char="•"/>
              <a:tabLst/>
              <a:defRPr/>
            </a:pPr>
            <a:r>
              <a:rPr lang="en-US">
                <a:solidFill>
                  <a:srgbClr val="005941"/>
                </a:solidFill>
                <a:latin typeface="+mj-lt"/>
              </a:rPr>
              <a:t>2-year</a:t>
            </a:r>
            <a:r>
              <a:rPr kumimoji="0" lang="en-US" b="0" i="0" u="none" strike="noStrike" kern="1200" cap="none" spc="0" normalizeH="0" baseline="0" noProof="0">
                <a:ln>
                  <a:noFill/>
                </a:ln>
                <a:solidFill>
                  <a:srgbClr val="005941"/>
                </a:solidFill>
                <a:effectLst/>
                <a:uLnTx/>
                <a:uFillTx/>
                <a:latin typeface="+mj-lt"/>
              </a:rPr>
              <a:t> Winter Wheat, Potatoes</a:t>
            </a:r>
          </a:p>
          <a:p>
            <a:pPr marL="514350" lvl="1" indent="-171450" defTabSz="685800">
              <a:defRPr/>
            </a:pPr>
            <a:r>
              <a:rPr lang="en-US">
                <a:solidFill>
                  <a:srgbClr val="005941"/>
                </a:solidFill>
                <a:latin typeface="+mj-lt"/>
              </a:rPr>
              <a:t>Mixed Vegetable Crops – tomato, sunflower, melon, beans</a:t>
            </a:r>
          </a:p>
          <a:p>
            <a:pPr marL="514350" lvl="1" indent="-171450" defTabSz="685800">
              <a:defRPr/>
            </a:pPr>
            <a:r>
              <a:rPr lang="en-US">
                <a:solidFill>
                  <a:srgbClr val="005941"/>
                </a:solidFill>
                <a:latin typeface="+mj-lt"/>
              </a:rPr>
              <a:t>Perennials – Orchard / vineyard</a:t>
            </a:r>
          </a:p>
          <a:p>
            <a:pPr marL="170815" indent="-170815"/>
            <a:r>
              <a:rPr lang="en-US" sz="1800">
                <a:solidFill>
                  <a:srgbClr val="005941"/>
                </a:solidFill>
                <a:latin typeface="+mj-lt"/>
              </a:rPr>
              <a:t>Identify periods that do not contain cash crops</a:t>
            </a:r>
          </a:p>
          <a:p>
            <a:pPr marL="170815" indent="-170815"/>
            <a:r>
              <a:rPr lang="en-US" sz="1800">
                <a:solidFill>
                  <a:srgbClr val="005941"/>
                </a:solidFill>
                <a:latin typeface="+mj-lt"/>
              </a:rPr>
              <a:t>Assess producers' intentions, seeding windows and that growing season is adequate</a:t>
            </a:r>
            <a:endParaRPr lang="en-US" sz="1800">
              <a:latin typeface="+mj-lt"/>
            </a:endParaRPr>
          </a:p>
          <a:p>
            <a:pPr marL="170815" indent="-170815"/>
            <a:endParaRPr lang="en-US" sz="1800">
              <a:latin typeface="+mj-lt"/>
            </a:endParaRPr>
          </a:p>
        </p:txBody>
      </p:sp>
      <p:cxnSp>
        <p:nvCxnSpPr>
          <p:cNvPr id="9" name="Straight Connector 8" descr="none&#10;">
            <a:extLst>
              <a:ext uri="{FF2B5EF4-FFF2-40B4-BE49-F238E27FC236}">
                <a16:creationId xmlns:a16="http://schemas.microsoft.com/office/drawing/2014/main" id="{0589D959-8C2F-496C-BD52-8339160F57DA}"/>
              </a:ext>
            </a:extLst>
          </p:cNvPr>
          <p:cNvCxnSpPr/>
          <p:nvPr/>
        </p:nvCxnSpPr>
        <p:spPr>
          <a:xfrm>
            <a:off x="3968550" y="2004015"/>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81D6050-0BE2-4F1A-AF0D-5FCA12B84399}"/>
              </a:ext>
            </a:extLst>
          </p:cNvPr>
          <p:cNvSpPr txBox="1"/>
          <p:nvPr/>
        </p:nvSpPr>
        <p:spPr>
          <a:xfrm>
            <a:off x="912298" y="6215405"/>
            <a:ext cx="862737" cy="215444"/>
          </a:xfrm>
          <a:prstGeom prst="rect">
            <a:avLst/>
          </a:prstGeom>
          <a:noFill/>
        </p:spPr>
        <p:txBody>
          <a:bodyPr wrap="none" rtlCol="0">
            <a:spAutoFit/>
          </a:bodyPr>
          <a:lstStyle/>
          <a:p>
            <a:r>
              <a:rPr lang="en-US" sz="800" i="1" err="1">
                <a:solidFill>
                  <a:schemeClr val="bg1"/>
                </a:solidFill>
              </a:rPr>
              <a:t>Remsberg</a:t>
            </a:r>
            <a:r>
              <a:rPr lang="en-US" sz="800" i="1">
                <a:solidFill>
                  <a:schemeClr val="bg1"/>
                </a:solidFill>
              </a:rPr>
              <a:t>, SARE</a:t>
            </a:r>
            <a:endParaRPr lang="en-US" sz="800">
              <a:solidFill>
                <a:schemeClr val="bg1"/>
              </a:solidFill>
            </a:endParaRPr>
          </a:p>
        </p:txBody>
      </p:sp>
    </p:spTree>
    <p:extLst>
      <p:ext uri="{BB962C8B-B14F-4D97-AF65-F5344CB8AC3E}">
        <p14:creationId xmlns:p14="http://schemas.microsoft.com/office/powerpoint/2010/main" val="318864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9A6D6D7-00FA-21B2-448D-F176C724FD23}"/>
              </a:ext>
            </a:extLst>
          </p:cNvPr>
          <p:cNvSpPr>
            <a:spLocks noGrp="1"/>
          </p:cNvSpPr>
          <p:nvPr>
            <p:ph type="body" sz="quarter" idx="13"/>
          </p:nvPr>
        </p:nvSpPr>
        <p:spPr>
          <a:xfrm>
            <a:off x="733738" y="844427"/>
            <a:ext cx="6549819" cy="531082"/>
          </a:xfrm>
        </p:spPr>
        <p:txBody>
          <a:bodyPr/>
          <a:lstStyle/>
          <a:p>
            <a:r>
              <a:rPr lang="en-US" sz="3200"/>
              <a:t>Questions</a:t>
            </a:r>
          </a:p>
          <a:p>
            <a:endParaRPr lang="en-US"/>
          </a:p>
        </p:txBody>
      </p:sp>
      <p:sp>
        <p:nvSpPr>
          <p:cNvPr id="6" name="Title 1" descr="question">
            <a:extLst>
              <a:ext uri="{FF2B5EF4-FFF2-40B4-BE49-F238E27FC236}">
                <a16:creationId xmlns:a16="http://schemas.microsoft.com/office/drawing/2014/main" id="{2A986A59-5CAA-A4EA-B0BD-E3FFD8B8F261}"/>
              </a:ext>
            </a:extLst>
          </p:cNvPr>
          <p:cNvSpPr>
            <a:spLocks noGrp="1"/>
          </p:cNvSpPr>
          <p:nvPr/>
        </p:nvSpPr>
        <p:spPr>
          <a:xfrm>
            <a:off x="628650" y="523081"/>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en-US" sz="4800"/>
          </a:p>
        </p:txBody>
      </p:sp>
      <p:sp>
        <p:nvSpPr>
          <p:cNvPr id="7" name="Content Placeholder 2">
            <a:extLst>
              <a:ext uri="{FF2B5EF4-FFF2-40B4-BE49-F238E27FC236}">
                <a16:creationId xmlns:a16="http://schemas.microsoft.com/office/drawing/2014/main" id="{E448CDF3-6F9F-885D-3E1F-80A17C0B8C7E}"/>
              </a:ext>
            </a:extLst>
          </p:cNvPr>
          <p:cNvSpPr>
            <a:spLocks noGrp="1"/>
          </p:cNvSpPr>
          <p:nvPr/>
        </p:nvSpPr>
        <p:spPr>
          <a:xfrm>
            <a:off x="628650" y="1673958"/>
            <a:ext cx="78867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600"/>
              <a:t>What are effective ways to determine the appropriate seasonal niche for a cover crop in a particular farming system?</a:t>
            </a:r>
          </a:p>
          <a:p>
            <a:pPr marL="0" indent="0">
              <a:buNone/>
            </a:pPr>
            <a:endParaRPr lang="en-US" sz="2600"/>
          </a:p>
          <a:p>
            <a:r>
              <a:rPr lang="en-US" sz="2600"/>
              <a:t>Do you generally use CPS 328 Conservation Crop Rotation with CPS 340 Cover Crop?</a:t>
            </a:r>
          </a:p>
          <a:p>
            <a:endParaRPr lang="en-US" sz="2600"/>
          </a:p>
        </p:txBody>
      </p:sp>
    </p:spTree>
    <p:extLst>
      <p:ext uri="{BB962C8B-B14F-4D97-AF65-F5344CB8AC3E}">
        <p14:creationId xmlns:p14="http://schemas.microsoft.com/office/powerpoint/2010/main" val="2111059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85B4A6-F5A0-BB20-A701-2C15412E9FC1}"/>
              </a:ext>
            </a:extLst>
          </p:cNvPr>
          <p:cNvSpPr>
            <a:spLocks noGrp="1"/>
          </p:cNvSpPr>
          <p:nvPr>
            <p:ph type="body" sz="quarter" idx="13"/>
          </p:nvPr>
        </p:nvSpPr>
        <p:spPr>
          <a:xfrm>
            <a:off x="628628" y="1352020"/>
            <a:ext cx="8313943" cy="3149361"/>
          </a:xfrm>
        </p:spPr>
        <p:txBody>
          <a:bodyPr vert="horz" lIns="91440" tIns="45720" rIns="91440" bIns="45720" rtlCol="0" anchor="t">
            <a:noAutofit/>
          </a:bodyPr>
          <a:lstStyle/>
          <a:p>
            <a:pPr marL="0" indent="0">
              <a:buNone/>
            </a:pPr>
            <a:r>
              <a:rPr lang="en-US" sz="2600" b="0">
                <a:solidFill>
                  <a:schemeClr val="tx1"/>
                </a:solidFill>
                <a:ea typeface="Open Sans"/>
                <a:cs typeface="Arial"/>
              </a:rPr>
              <a:t>Experienced SHMS producers can get very detailed. Producers may select specific species ahead of certain crops.</a:t>
            </a:r>
          </a:p>
          <a:p>
            <a:pPr marL="0" indent="0">
              <a:buNone/>
            </a:pPr>
            <a:endParaRPr lang="en-US" sz="2600" b="0">
              <a:solidFill>
                <a:schemeClr val="tx1"/>
              </a:solidFill>
            </a:endParaRPr>
          </a:p>
          <a:p>
            <a:pPr marL="857250" lvl="1" indent="-514350">
              <a:buFont typeface="+mj-lt"/>
              <a:buAutoNum type="arabicPeriod"/>
            </a:pPr>
            <a:r>
              <a:rPr lang="en-US" sz="2600" b="1">
                <a:latin typeface="+mj-lt"/>
              </a:rPr>
              <a:t>Example rotation: 2 yr Winter Wheat, Potato</a:t>
            </a:r>
            <a:endParaRPr lang="en-US" sz="2600" b="1">
              <a:latin typeface="+mj-lt"/>
              <a:cs typeface="Calibri Light"/>
            </a:endParaRPr>
          </a:p>
          <a:p>
            <a:pPr marL="856615" lvl="2" indent="-170815"/>
            <a:r>
              <a:rPr lang="en-US" sz="2600">
                <a:latin typeface="+mj-lt"/>
              </a:rPr>
              <a:t>Cover crop following wheat harvests</a:t>
            </a:r>
            <a:endParaRPr lang="en-US" sz="2600">
              <a:latin typeface="+mj-lt"/>
              <a:cs typeface="Calibri Light" panose="020F0302020204030204"/>
            </a:endParaRPr>
          </a:p>
          <a:p>
            <a:pPr marL="1028700" lvl="3" indent="0">
              <a:buNone/>
            </a:pPr>
            <a:r>
              <a:rPr lang="en-US" sz="2600">
                <a:latin typeface="+mj-lt"/>
              </a:rPr>
              <a:t>- Cool Season mix that favors nematode suppression (6-way mix)</a:t>
            </a:r>
            <a:endParaRPr lang="en-US" sz="2600">
              <a:latin typeface="+mj-lt"/>
              <a:cs typeface="Calibri Light" panose="020F0302020204030204"/>
            </a:endParaRPr>
          </a:p>
          <a:p>
            <a:pPr marL="1028700" lvl="3" indent="0">
              <a:buNone/>
            </a:pPr>
            <a:r>
              <a:rPr lang="en-US" sz="2600">
                <a:latin typeface="+mj-lt"/>
              </a:rPr>
              <a:t>- Include grasses and broadleaf plants</a:t>
            </a:r>
            <a:endParaRPr lang="en-US" sz="2600">
              <a:latin typeface="+mj-lt"/>
              <a:cs typeface="Calibri Light" panose="020F0302020204030204"/>
            </a:endParaRPr>
          </a:p>
          <a:p>
            <a:pPr marL="1199515" lvl="3" indent="-170815">
              <a:buFont typeface="Calibri" panose="020B0604020202020204" pitchFamily="34" charset="0"/>
              <a:buChar char="-"/>
            </a:pPr>
            <a:r>
              <a:rPr lang="en-US" sz="2600">
                <a:latin typeface="+mj-lt"/>
              </a:rPr>
              <a:t>Grazing opportunity late fall / early winter</a:t>
            </a:r>
            <a:endParaRPr lang="en-US" sz="2600">
              <a:latin typeface="+mj-lt"/>
              <a:cs typeface="Calibri Light" panose="020F0302020204030204"/>
            </a:endParaRPr>
          </a:p>
          <a:p>
            <a:pPr marL="1199515" lvl="3" indent="-170815">
              <a:buFont typeface="Calibri" panose="020B0604020202020204" pitchFamily="34" charset="0"/>
              <a:buChar char="-"/>
            </a:pPr>
            <a:r>
              <a:rPr lang="en-US" sz="2600">
                <a:latin typeface="+mj-lt"/>
                <a:cs typeface="Calibri Light" panose="020F0302020204030204"/>
              </a:rPr>
              <a:t>Warm and cool season options</a:t>
            </a:r>
          </a:p>
          <a:p>
            <a:pPr marL="1028700" lvl="3" indent="0">
              <a:buNone/>
            </a:pPr>
            <a:endParaRPr lang="en-US" sz="2200">
              <a:latin typeface="+mj-lt"/>
              <a:cs typeface="Calibri Light" panose="020F0302020204030204"/>
            </a:endParaRPr>
          </a:p>
          <a:p>
            <a:pPr marL="1199515" lvl="3" indent="-170815"/>
            <a:endParaRPr lang="en-US" sz="2000">
              <a:latin typeface="+mj-lt"/>
            </a:endParaRPr>
          </a:p>
          <a:p>
            <a:pPr marL="513715" lvl="1" indent="-170815"/>
            <a:endParaRPr lang="en-US" sz="2000">
              <a:latin typeface="+mj-lt"/>
            </a:endParaRPr>
          </a:p>
        </p:txBody>
      </p:sp>
      <p:sp>
        <p:nvSpPr>
          <p:cNvPr id="6" name="TextBox 5">
            <a:extLst>
              <a:ext uri="{FF2B5EF4-FFF2-40B4-BE49-F238E27FC236}">
                <a16:creationId xmlns:a16="http://schemas.microsoft.com/office/drawing/2014/main" id="{B8436087-0E06-2B74-6286-445A0A261EB2}"/>
              </a:ext>
            </a:extLst>
          </p:cNvPr>
          <p:cNvSpPr txBox="1"/>
          <p:nvPr/>
        </p:nvSpPr>
        <p:spPr>
          <a:xfrm>
            <a:off x="-122788" y="473248"/>
            <a:ext cx="9268288" cy="584775"/>
          </a:xfrm>
          <a:prstGeom prst="rect">
            <a:avLst/>
          </a:prstGeom>
          <a:noFill/>
        </p:spPr>
        <p:txBody>
          <a:bodyPr wrap="square" lIns="91440" tIns="45720" rIns="91440" bIns="45720" anchor="t">
            <a:spAutoFit/>
          </a:bodyPr>
          <a:lstStyle/>
          <a:p>
            <a:pPr algn="ctr"/>
            <a:r>
              <a:rPr lang="en-US" sz="3200" b="1">
                <a:solidFill>
                  <a:schemeClr val="accent4"/>
                </a:solidFill>
              </a:rPr>
              <a:t>Plan Cover Crop to Compliment Next Crop</a:t>
            </a:r>
            <a:endParaRPr lang="en-US"/>
          </a:p>
        </p:txBody>
      </p:sp>
    </p:spTree>
    <p:extLst>
      <p:ext uri="{BB962C8B-B14F-4D97-AF65-F5344CB8AC3E}">
        <p14:creationId xmlns:p14="http://schemas.microsoft.com/office/powerpoint/2010/main" val="95358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62BBB-5997-F84E-FBA0-0A9F1985AC0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FA5890-60C5-0BA0-08CF-BF0868C4CC99}"/>
              </a:ext>
            </a:extLst>
          </p:cNvPr>
          <p:cNvSpPr>
            <a:spLocks noGrp="1"/>
          </p:cNvSpPr>
          <p:nvPr>
            <p:ph type="body" sz="quarter" idx="13"/>
          </p:nvPr>
        </p:nvSpPr>
        <p:spPr>
          <a:xfrm>
            <a:off x="365981" y="2093589"/>
            <a:ext cx="8624803" cy="3657600"/>
          </a:xfrm>
        </p:spPr>
        <p:txBody>
          <a:bodyPr vert="horz" lIns="91440" tIns="45720" rIns="91440" bIns="45720" rtlCol="0" anchor="t">
            <a:noAutofit/>
          </a:bodyPr>
          <a:lstStyle/>
          <a:p>
            <a:pPr marL="0" indent="0">
              <a:buNone/>
            </a:pPr>
            <a:r>
              <a:rPr lang="en-US" sz="2000" b="0">
                <a:solidFill>
                  <a:schemeClr val="tx1"/>
                </a:solidFill>
                <a:latin typeface="+mj-lt"/>
                <a:ea typeface="Open Sans"/>
                <a:cs typeface="Arial"/>
              </a:rPr>
              <a:t>Experienced SHMS producers can get very detailed. Producers may select specific species ahead of certain crops.</a:t>
            </a:r>
          </a:p>
          <a:p>
            <a:pPr marL="0" indent="0">
              <a:buNone/>
            </a:pPr>
            <a:endParaRPr lang="en-US" sz="2000">
              <a:latin typeface="+mj-lt"/>
            </a:endParaRPr>
          </a:p>
          <a:p>
            <a:pPr marL="857250" lvl="1" indent="-514350">
              <a:buAutoNum type="arabicPeriod"/>
            </a:pPr>
            <a:r>
              <a:rPr lang="en-US" sz="2000" b="1">
                <a:latin typeface="+mj-lt"/>
              </a:rPr>
              <a:t>Example rotation: 2 yr. Corn silage, Wheat, Sugar beet</a:t>
            </a:r>
            <a:endParaRPr lang="en-US" sz="2000" b="1">
              <a:latin typeface="+mj-lt"/>
              <a:cs typeface="Calibri Light"/>
            </a:endParaRPr>
          </a:p>
          <a:p>
            <a:pPr marL="856615" lvl="2" indent="-170815"/>
            <a:r>
              <a:rPr lang="en-US" sz="2000">
                <a:latin typeface="+mj-lt"/>
              </a:rPr>
              <a:t>Cover crop interseeded into corn (V4-6 stage)</a:t>
            </a:r>
            <a:endParaRPr lang="en-US" sz="2000">
              <a:latin typeface="+mj-lt"/>
              <a:cs typeface="Calibri Light" panose="020F0302020204030204"/>
            </a:endParaRPr>
          </a:p>
          <a:p>
            <a:pPr marL="1028700" lvl="3" indent="0">
              <a:buNone/>
            </a:pPr>
            <a:r>
              <a:rPr lang="en-US" sz="2000">
                <a:latin typeface="+mj-lt"/>
              </a:rPr>
              <a:t>- Multi species mix </a:t>
            </a:r>
            <a:endParaRPr lang="en-US" sz="2000">
              <a:latin typeface="+mj-lt"/>
              <a:cs typeface="Calibri Light" panose="020F0302020204030204"/>
            </a:endParaRPr>
          </a:p>
          <a:p>
            <a:pPr marL="856615" lvl="2" indent="-170815"/>
            <a:r>
              <a:rPr lang="en-US" sz="2000">
                <a:latin typeface="+mj-lt"/>
              </a:rPr>
              <a:t>Cover crop after wheat harvest</a:t>
            </a:r>
            <a:endParaRPr lang="en-US" sz="2000">
              <a:latin typeface="+mj-lt"/>
              <a:cs typeface="Calibri Light" panose="020F0302020204030204"/>
            </a:endParaRPr>
          </a:p>
          <a:p>
            <a:pPr marL="1028700" lvl="3" indent="0">
              <a:buNone/>
            </a:pPr>
            <a:r>
              <a:rPr lang="en-US" sz="2000">
                <a:latin typeface="+mj-lt"/>
              </a:rPr>
              <a:t>- WS / CS mix containing equal components</a:t>
            </a:r>
            <a:endParaRPr lang="en-US" sz="2000">
              <a:latin typeface="+mj-lt"/>
              <a:cs typeface="Calibri Light" panose="020F0302020204030204"/>
            </a:endParaRPr>
          </a:p>
          <a:p>
            <a:pPr marL="1199515" lvl="3" indent="-170815"/>
            <a:r>
              <a:rPr lang="en-US" sz="2000">
                <a:latin typeface="+mj-lt"/>
                <a:cs typeface="Calibri Light" panose="020F0302020204030204"/>
              </a:rPr>
              <a:t>Consider Sugar beet cyst nematode suppression mix</a:t>
            </a:r>
          </a:p>
          <a:p>
            <a:pPr marL="856615" lvl="2" indent="-170815"/>
            <a:r>
              <a:rPr lang="en-US" sz="2000">
                <a:latin typeface="+mj-lt"/>
              </a:rPr>
              <a:t>Cover crop after sugar beet harvest, </a:t>
            </a:r>
          </a:p>
          <a:p>
            <a:pPr marL="1199515" lvl="3" indent="-170815"/>
            <a:r>
              <a:rPr lang="en-US" sz="2000">
                <a:latin typeface="+mj-lt"/>
              </a:rPr>
              <a:t>Fall triticale and vetch mix</a:t>
            </a:r>
            <a:endParaRPr lang="en-US" sz="2000">
              <a:latin typeface="+mj-lt"/>
              <a:cs typeface="Calibri Light"/>
            </a:endParaRPr>
          </a:p>
          <a:p>
            <a:pPr marL="1028700" lvl="3" indent="0">
              <a:buNone/>
            </a:pPr>
            <a:r>
              <a:rPr lang="en-US" sz="2000">
                <a:latin typeface="+mj-lt"/>
              </a:rPr>
              <a:t>- cut for silage then No till corn into triticale stubble</a:t>
            </a:r>
            <a:endParaRPr lang="en-US" sz="2000">
              <a:latin typeface="+mj-lt"/>
              <a:cs typeface="Calibri Light" panose="020F0302020204030204"/>
            </a:endParaRPr>
          </a:p>
          <a:p>
            <a:pPr marL="1028700" lvl="3" indent="0">
              <a:buNone/>
            </a:pPr>
            <a:endParaRPr lang="en-US" sz="2000">
              <a:latin typeface="+mj-lt"/>
              <a:cs typeface="Calibri Light" panose="020F0302020204030204"/>
            </a:endParaRPr>
          </a:p>
          <a:p>
            <a:pPr marL="1199515" lvl="3" indent="-170815"/>
            <a:endParaRPr lang="en-US" sz="2000"/>
          </a:p>
          <a:p>
            <a:pPr marL="513715" lvl="1" indent="-170815"/>
            <a:endParaRPr lang="en-US"/>
          </a:p>
        </p:txBody>
      </p:sp>
      <p:sp>
        <p:nvSpPr>
          <p:cNvPr id="5" name="TextBox 4">
            <a:extLst>
              <a:ext uri="{FF2B5EF4-FFF2-40B4-BE49-F238E27FC236}">
                <a16:creationId xmlns:a16="http://schemas.microsoft.com/office/drawing/2014/main" id="{9E65A900-6D0D-2B22-5435-D313276BBA57}"/>
              </a:ext>
            </a:extLst>
          </p:cNvPr>
          <p:cNvSpPr txBox="1"/>
          <p:nvPr/>
        </p:nvSpPr>
        <p:spPr>
          <a:xfrm>
            <a:off x="933837" y="689558"/>
            <a:ext cx="7720517" cy="1077218"/>
          </a:xfrm>
          <a:prstGeom prst="rect">
            <a:avLst/>
          </a:prstGeom>
          <a:noFill/>
        </p:spPr>
        <p:txBody>
          <a:bodyPr wrap="square" lIns="91440" tIns="45720" rIns="91440" bIns="45720" anchor="t">
            <a:spAutoFit/>
          </a:bodyPr>
          <a:lstStyle/>
          <a:p>
            <a:pPr algn="ctr"/>
            <a:r>
              <a:rPr lang="en-US" sz="3200" b="1">
                <a:solidFill>
                  <a:schemeClr val="accent4"/>
                </a:solidFill>
              </a:rPr>
              <a:t>Plan Cover Crop to Compliment Next Crop</a:t>
            </a:r>
            <a:endParaRPr lang="en-US"/>
          </a:p>
        </p:txBody>
      </p:sp>
    </p:spTree>
    <p:extLst>
      <p:ext uri="{BB962C8B-B14F-4D97-AF65-F5344CB8AC3E}">
        <p14:creationId xmlns:p14="http://schemas.microsoft.com/office/powerpoint/2010/main" val="1998832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4B3E6C-D599-0F1F-CDC7-EF1FDFDF663D}"/>
              </a:ext>
            </a:extLst>
          </p:cNvPr>
          <p:cNvSpPr>
            <a:spLocks noGrp="1"/>
          </p:cNvSpPr>
          <p:nvPr>
            <p:ph type="title"/>
          </p:nvPr>
        </p:nvSpPr>
        <p:spPr/>
        <p:txBody>
          <a:bodyPr/>
          <a:lstStyle/>
          <a:p>
            <a:r>
              <a:rPr lang="en-US" sz="3200"/>
              <a:t>The Time to Plan is NOW!!!</a:t>
            </a:r>
            <a:endParaRPr lang="en-US"/>
          </a:p>
        </p:txBody>
      </p:sp>
      <p:sp>
        <p:nvSpPr>
          <p:cNvPr id="3" name="Content Placeholder 2">
            <a:extLst>
              <a:ext uri="{FF2B5EF4-FFF2-40B4-BE49-F238E27FC236}">
                <a16:creationId xmlns:a16="http://schemas.microsoft.com/office/drawing/2014/main" id="{EA3629A5-23A3-2326-CC68-0FD31B4DDDBF}"/>
              </a:ext>
            </a:extLst>
          </p:cNvPr>
          <p:cNvSpPr>
            <a:spLocks noGrp="1"/>
          </p:cNvSpPr>
          <p:nvPr>
            <p:ph sz="quarter" idx="10"/>
          </p:nvPr>
        </p:nvSpPr>
        <p:spPr>
          <a:xfrm>
            <a:off x="0" y="1517903"/>
            <a:ext cx="5109210" cy="4507992"/>
          </a:xfrm>
        </p:spPr>
        <p:txBody>
          <a:bodyPr>
            <a:normAutofit/>
          </a:bodyPr>
          <a:lstStyle/>
          <a:p>
            <a:pPr marL="342900" lvl="1" indent="0">
              <a:buNone/>
            </a:pPr>
            <a:r>
              <a:rPr lang="en-US" sz="2200">
                <a:latin typeface="+mj-lt"/>
              </a:rPr>
              <a:t>If planting early</a:t>
            </a:r>
          </a:p>
          <a:p>
            <a:pPr lvl="2"/>
            <a:r>
              <a:rPr lang="en-US" sz="2200">
                <a:latin typeface="+mj-lt"/>
              </a:rPr>
              <a:t>Understand expected residue accumulations and lasting cover</a:t>
            </a:r>
          </a:p>
          <a:p>
            <a:pPr lvl="2"/>
            <a:r>
              <a:rPr lang="en-US" sz="2200">
                <a:latin typeface="+mj-lt"/>
              </a:rPr>
              <a:t>Assess cash crop planting date to fulfilling the desired objective </a:t>
            </a:r>
          </a:p>
          <a:p>
            <a:pPr marL="342900" lvl="1" indent="0">
              <a:buNone/>
            </a:pPr>
            <a:r>
              <a:rPr lang="en-US" sz="2200">
                <a:latin typeface="+mj-lt"/>
              </a:rPr>
              <a:t>Common varieties often sell out quickly</a:t>
            </a:r>
            <a:endParaRPr lang="en-US" sz="2200">
              <a:highlight>
                <a:srgbClr val="FFFF00"/>
              </a:highlight>
              <a:latin typeface="+mj-lt"/>
            </a:endParaRPr>
          </a:p>
          <a:p>
            <a:pPr lvl="2"/>
            <a:r>
              <a:rPr lang="en-US" sz="2200">
                <a:latin typeface="+mj-lt"/>
              </a:rPr>
              <a:t> New varieties may not be in full production</a:t>
            </a:r>
          </a:p>
          <a:p>
            <a:pPr marL="0" indent="0">
              <a:buNone/>
            </a:pPr>
            <a:endParaRPr lang="en-US" sz="2200"/>
          </a:p>
        </p:txBody>
      </p:sp>
      <p:pic>
        <p:nvPicPr>
          <p:cNvPr id="5" name="Picture 4" descr="picture of hariy vetch cover crop">
            <a:extLst>
              <a:ext uri="{FF2B5EF4-FFF2-40B4-BE49-F238E27FC236}">
                <a16:creationId xmlns:a16="http://schemas.microsoft.com/office/drawing/2014/main" id="{7E5C1686-47EC-D7E9-C793-24E833A80277}"/>
              </a:ext>
            </a:extLst>
          </p:cNvPr>
          <p:cNvPicPr>
            <a:picLocks noChangeAspect="1"/>
          </p:cNvPicPr>
          <p:nvPr/>
        </p:nvPicPr>
        <p:blipFill>
          <a:blip r:embed="rId3"/>
          <a:stretch>
            <a:fillRect/>
          </a:stretch>
        </p:blipFill>
        <p:spPr>
          <a:xfrm>
            <a:off x="5090659" y="2081799"/>
            <a:ext cx="4053341" cy="32582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180558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4AEDB32-82AA-8518-F68C-E3F2038224D5}"/>
              </a:ext>
            </a:extLst>
          </p:cNvPr>
          <p:cNvSpPr>
            <a:spLocks noGrp="1"/>
          </p:cNvSpPr>
          <p:nvPr>
            <p:ph type="body" sz="quarter" idx="13"/>
          </p:nvPr>
        </p:nvSpPr>
        <p:spPr>
          <a:xfrm>
            <a:off x="1735667" y="621967"/>
            <a:ext cx="6549819" cy="531082"/>
          </a:xfrm>
        </p:spPr>
        <p:txBody>
          <a:bodyPr/>
          <a:lstStyle/>
          <a:p>
            <a:r>
              <a:rPr lang="en-US" sz="2800" b="1">
                <a:solidFill>
                  <a:schemeClr val="accent4"/>
                </a:solidFill>
              </a:rPr>
              <a:t>Find the Right Variety</a:t>
            </a:r>
            <a:endParaRPr lang="en-US"/>
          </a:p>
        </p:txBody>
      </p:sp>
      <p:pic>
        <p:nvPicPr>
          <p:cNvPr id="4" name="Content Placeholder 3" descr="none">
            <a:extLst>
              <a:ext uri="{FF2B5EF4-FFF2-40B4-BE49-F238E27FC236}">
                <a16:creationId xmlns:a16="http://schemas.microsoft.com/office/drawing/2014/main" id="{87A7A562-EDC6-4FA0-932D-61980B7E9263}"/>
              </a:ext>
            </a:extLst>
          </p:cNvPr>
          <p:cNvPicPr>
            <a:picLocks noGrp="1"/>
          </p:cNvPicPr>
          <p:nvPr>
            <p:ph idx="4294967295"/>
          </p:nvPr>
        </p:nvPicPr>
        <p:blipFill>
          <a:blip r:embed="rId3" cstate="print">
            <a:extLst>
              <a:ext uri="{28A0092B-C50C-407E-A947-70E740481C1C}">
                <a14:useLocalDpi xmlns:a14="http://schemas.microsoft.com/office/drawing/2010/main"/>
              </a:ext>
            </a:extLst>
          </a:blip>
          <a:srcRect/>
          <a:stretch>
            <a:fillRect/>
          </a:stretch>
        </p:blipFill>
        <p:spPr bwMode="auto">
          <a:xfrm>
            <a:off x="1344709" y="2467898"/>
            <a:ext cx="6454581" cy="3917850"/>
          </a:xfrm>
          <a:prstGeom prst="rect">
            <a:avLst/>
          </a:prstGeom>
          <a:noFill/>
          <a:effectLst>
            <a:outerShdw blurRad="63500" sx="102000" sy="102000" algn="ctr" rotWithShape="0">
              <a:prstClr val="black">
                <a:alpha val="40000"/>
              </a:prstClr>
            </a:outerShdw>
          </a:effectLst>
        </p:spPr>
      </p:pic>
      <p:sp>
        <p:nvSpPr>
          <p:cNvPr id="10" name="Rectangle 9" descr="none">
            <a:extLst>
              <a:ext uri="{FF2B5EF4-FFF2-40B4-BE49-F238E27FC236}">
                <a16:creationId xmlns:a16="http://schemas.microsoft.com/office/drawing/2014/main" id="{50D93F20-3084-4455-840F-6F24CBC46FE9}"/>
              </a:ext>
            </a:extLst>
          </p:cNvPr>
          <p:cNvSpPr/>
          <p:nvPr/>
        </p:nvSpPr>
        <p:spPr>
          <a:xfrm>
            <a:off x="7634869" y="5124424"/>
            <a:ext cx="963727" cy="3230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06D5AAB1-40F2-9D2C-65CA-DC7F04828EC3}"/>
              </a:ext>
            </a:extLst>
          </p:cNvPr>
          <p:cNvSpPr txBox="1">
            <a:spLocks/>
          </p:cNvSpPr>
          <p:nvPr/>
        </p:nvSpPr>
        <p:spPr>
          <a:xfrm>
            <a:off x="807999" y="1356999"/>
            <a:ext cx="7886700" cy="1357014"/>
          </a:xfrm>
          <a:prstGeom prst="rect">
            <a:avLst/>
          </a:prstGeom>
        </p:spPr>
        <p:txBody>
          <a:bodyPr vert="horz" lIns="91440" tIns="45720" rIns="91440" bIns="45720" rtlCol="0">
            <a:normAutofit fontScale="925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a:latin typeface="+mj-lt"/>
              </a:rPr>
              <a:t>Specific priorities and resource concerns may require specific varieties.</a:t>
            </a:r>
          </a:p>
          <a:p>
            <a:r>
              <a:rPr lang="en-US" sz="2400">
                <a:latin typeface="+mj-lt"/>
              </a:rPr>
              <a:t>Cropping systems may only provide small windows.</a:t>
            </a:r>
          </a:p>
          <a:p>
            <a:pPr lvl="3"/>
            <a:endParaRPr lang="en-US"/>
          </a:p>
        </p:txBody>
      </p:sp>
    </p:spTree>
    <p:extLst>
      <p:ext uri="{BB962C8B-B14F-4D97-AF65-F5344CB8AC3E}">
        <p14:creationId xmlns:p14="http://schemas.microsoft.com/office/powerpoint/2010/main" val="3084984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CDF34E-8286-FB82-534C-2CC180B0E5EF}"/>
              </a:ext>
            </a:extLst>
          </p:cNvPr>
          <p:cNvSpPr>
            <a:spLocks noGrp="1"/>
          </p:cNvSpPr>
          <p:nvPr>
            <p:ph type="body" sz="quarter" idx="13"/>
          </p:nvPr>
        </p:nvSpPr>
        <p:spPr/>
        <p:txBody>
          <a:bodyPr/>
          <a:lstStyle/>
          <a:p>
            <a:r>
              <a:rPr lang="en-US" sz="3200"/>
              <a:t>Question</a:t>
            </a:r>
            <a:endParaRPr lang="en-US"/>
          </a:p>
        </p:txBody>
      </p:sp>
      <p:sp>
        <p:nvSpPr>
          <p:cNvPr id="2" name="Title 1">
            <a:extLst>
              <a:ext uri="{FF2B5EF4-FFF2-40B4-BE49-F238E27FC236}">
                <a16:creationId xmlns:a16="http://schemas.microsoft.com/office/drawing/2014/main" id="{A446BD1B-2C9F-5362-2BFE-DB6FEB928D07}"/>
              </a:ext>
            </a:extLst>
          </p:cNvPr>
          <p:cNvSpPr>
            <a:spLocks noGrp="1"/>
          </p:cNvSpPr>
          <p:nvPr>
            <p:ph type="title" idx="4294967295"/>
          </p:nvPr>
        </p:nvSpPr>
        <p:spPr>
          <a:xfrm>
            <a:off x="727587" y="1819327"/>
            <a:ext cx="7886700" cy="2773362"/>
          </a:xfrm>
        </p:spPr>
        <p:txBody>
          <a:bodyPr>
            <a:noAutofit/>
          </a:bodyPr>
          <a:lstStyle/>
          <a:p>
            <a:r>
              <a:rPr lang="en-US" sz="4000"/>
              <a:t>What tools do you utilize to help select cover crop species and varieties?</a:t>
            </a:r>
            <a:br>
              <a:rPr lang="en-US" sz="4000"/>
            </a:br>
            <a:endParaRPr lang="en-US" sz="4000"/>
          </a:p>
        </p:txBody>
      </p:sp>
    </p:spTree>
    <p:extLst>
      <p:ext uri="{BB962C8B-B14F-4D97-AF65-F5344CB8AC3E}">
        <p14:creationId xmlns:p14="http://schemas.microsoft.com/office/powerpoint/2010/main" val="3237144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B42FEE-270E-7B18-A453-36B091341E14}"/>
              </a:ext>
            </a:extLst>
          </p:cNvPr>
          <p:cNvSpPr>
            <a:spLocks noGrp="1"/>
          </p:cNvSpPr>
          <p:nvPr>
            <p:ph type="body" sz="quarter" idx="13"/>
          </p:nvPr>
        </p:nvSpPr>
        <p:spPr>
          <a:xfrm>
            <a:off x="216410" y="1144408"/>
            <a:ext cx="6549819" cy="4329231"/>
          </a:xfrm>
        </p:spPr>
        <p:txBody>
          <a:bodyPr lIns="91440" tIns="45720" rIns="91440" bIns="45720" anchor="t"/>
          <a:lstStyle/>
          <a:p>
            <a:pPr marL="0" indent="0">
              <a:buNone/>
            </a:pPr>
            <a:r>
              <a:rPr kumimoji="0" lang="en-US" sz="3300" b="0" i="0" u="none" strike="noStrike" kern="1200" cap="none" spc="0" normalizeH="0" baseline="0" noProof="0">
                <a:ln>
                  <a:noFill/>
                </a:ln>
                <a:solidFill>
                  <a:prstClr val="black"/>
                </a:solidFill>
                <a:effectLst/>
                <a:uLnTx/>
                <a:uFillTx/>
                <a:latin typeface="Calibri Light" panose="020F0302020204030204"/>
                <a:ea typeface="+mj-ea"/>
                <a:cs typeface="+mj-cs"/>
              </a:rPr>
              <a:t>Utilize available planning tools </a:t>
            </a:r>
            <a:endParaRPr lang="en-US"/>
          </a:p>
          <a:p>
            <a:r>
              <a:rPr lang="en-US" sz="2400">
                <a:ea typeface="Open Sans"/>
                <a:cs typeface="Arial"/>
              </a:rPr>
              <a:t>Start with State specific resources (IR)</a:t>
            </a:r>
          </a:p>
          <a:p>
            <a:r>
              <a:rPr lang="en-US" sz="2400"/>
              <a:t>Plant Materials Centers </a:t>
            </a:r>
          </a:p>
          <a:p>
            <a:r>
              <a:rPr lang="en-US" sz="2400" err="1"/>
              <a:t>VegSpec</a:t>
            </a:r>
            <a:endParaRPr lang="en-US" sz="2400"/>
          </a:p>
          <a:p>
            <a:r>
              <a:rPr lang="en-US" sz="2400"/>
              <a:t>Cover Crop Council Tools</a:t>
            </a:r>
          </a:p>
          <a:p>
            <a:pPr marL="513715" lvl="1" indent="-170815"/>
            <a:r>
              <a:rPr lang="en-US" sz="2400"/>
              <a:t>Cover Crop Decision Tool</a:t>
            </a:r>
          </a:p>
          <a:p>
            <a:pPr marL="513715" lvl="1" indent="-170815"/>
            <a:r>
              <a:rPr lang="en-US" sz="2400"/>
              <a:t>Species Selector Tool</a:t>
            </a:r>
          </a:p>
          <a:p>
            <a:pPr marL="513715" lvl="1" indent="-170815"/>
            <a:r>
              <a:rPr lang="en-US" sz="2400"/>
              <a:t>Cover Crop Explorer</a:t>
            </a:r>
          </a:p>
          <a:p>
            <a:pPr marL="513715" lvl="1" indent="-170815"/>
            <a:r>
              <a:rPr lang="en-US" sz="2400"/>
              <a:t>Cover Crop Nitrogen </a:t>
            </a:r>
          </a:p>
          <a:p>
            <a:pPr marL="342265" lvl="1" indent="0">
              <a:buNone/>
            </a:pPr>
            <a:r>
              <a:rPr lang="en-US" sz="2400"/>
              <a:t>  Calculator</a:t>
            </a:r>
          </a:p>
          <a:p>
            <a:r>
              <a:rPr lang="en-US" sz="2400"/>
              <a:t>Industry resources</a:t>
            </a:r>
          </a:p>
          <a:p>
            <a:r>
              <a:rPr lang="en-US" sz="2400"/>
              <a:t>Others?</a:t>
            </a:r>
          </a:p>
          <a:p>
            <a:endParaRPr lang="en-US"/>
          </a:p>
          <a:p>
            <a:endParaRPr lang="en-US"/>
          </a:p>
          <a:p>
            <a:endParaRPr lang="en-US"/>
          </a:p>
          <a:p>
            <a:pPr marL="0" indent="0">
              <a:buNone/>
            </a:pPr>
            <a:endParaRPr lang="en-US"/>
          </a:p>
          <a:p>
            <a:pPr marL="513715" lvl="1" indent="-170815"/>
            <a:endParaRPr lang="en-US"/>
          </a:p>
        </p:txBody>
      </p:sp>
      <p:pic>
        <p:nvPicPr>
          <p:cNvPr id="6" name="Picture 5" descr="ok&#10;">
            <a:extLst>
              <a:ext uri="{FF2B5EF4-FFF2-40B4-BE49-F238E27FC236}">
                <a16:creationId xmlns:a16="http://schemas.microsoft.com/office/drawing/2014/main" id="{9B688257-C09B-028B-5FAD-9B49FCC7D309}"/>
              </a:ext>
            </a:extLst>
          </p:cNvPr>
          <p:cNvPicPr>
            <a:picLocks noChangeAspect="1"/>
          </p:cNvPicPr>
          <p:nvPr/>
        </p:nvPicPr>
        <p:blipFill>
          <a:blip r:embed="rId3"/>
          <a:stretch>
            <a:fillRect/>
          </a:stretch>
        </p:blipFill>
        <p:spPr>
          <a:xfrm>
            <a:off x="5001600" y="2883573"/>
            <a:ext cx="4055035" cy="674932"/>
          </a:xfrm>
          <a:prstGeom prst="rect">
            <a:avLst/>
          </a:prstGeom>
        </p:spPr>
      </p:pic>
      <p:pic>
        <p:nvPicPr>
          <p:cNvPr id="8" name="Picture 7" descr="ok">
            <a:extLst>
              <a:ext uri="{FF2B5EF4-FFF2-40B4-BE49-F238E27FC236}">
                <a16:creationId xmlns:a16="http://schemas.microsoft.com/office/drawing/2014/main" id="{EDC5F5D4-5B27-9059-DF21-F0B1604F63F7}"/>
              </a:ext>
            </a:extLst>
          </p:cNvPr>
          <p:cNvPicPr>
            <a:picLocks noChangeAspect="1"/>
          </p:cNvPicPr>
          <p:nvPr/>
        </p:nvPicPr>
        <p:blipFill>
          <a:blip r:embed="rId4"/>
          <a:stretch>
            <a:fillRect/>
          </a:stretch>
        </p:blipFill>
        <p:spPr>
          <a:xfrm>
            <a:off x="5001600" y="3548976"/>
            <a:ext cx="1894164" cy="1072271"/>
          </a:xfrm>
          <a:prstGeom prst="rect">
            <a:avLst/>
          </a:prstGeom>
        </p:spPr>
      </p:pic>
      <p:pic>
        <p:nvPicPr>
          <p:cNvPr id="10" name="Picture 9" descr="ok">
            <a:extLst>
              <a:ext uri="{FF2B5EF4-FFF2-40B4-BE49-F238E27FC236}">
                <a16:creationId xmlns:a16="http://schemas.microsoft.com/office/drawing/2014/main" id="{BA6E5FD6-D11F-F9AA-825C-3C8B0018FFFF}"/>
              </a:ext>
            </a:extLst>
          </p:cNvPr>
          <p:cNvPicPr>
            <a:picLocks noChangeAspect="1"/>
          </p:cNvPicPr>
          <p:nvPr/>
        </p:nvPicPr>
        <p:blipFill>
          <a:blip r:embed="rId5"/>
          <a:stretch>
            <a:fillRect/>
          </a:stretch>
        </p:blipFill>
        <p:spPr>
          <a:xfrm>
            <a:off x="4952962" y="4621247"/>
            <a:ext cx="3826429" cy="1338978"/>
          </a:xfrm>
          <a:prstGeom prst="rect">
            <a:avLst/>
          </a:prstGeom>
        </p:spPr>
      </p:pic>
      <p:sp>
        <p:nvSpPr>
          <p:cNvPr id="7" name="TextBox 6">
            <a:extLst>
              <a:ext uri="{FF2B5EF4-FFF2-40B4-BE49-F238E27FC236}">
                <a16:creationId xmlns:a16="http://schemas.microsoft.com/office/drawing/2014/main" id="{744C4ABE-6988-F7F4-A0A7-2C501D3D609E}"/>
              </a:ext>
            </a:extLst>
          </p:cNvPr>
          <p:cNvSpPr txBox="1"/>
          <p:nvPr/>
        </p:nvSpPr>
        <p:spPr>
          <a:xfrm>
            <a:off x="147583" y="463372"/>
            <a:ext cx="8631807" cy="584775"/>
          </a:xfrm>
          <a:prstGeom prst="rect">
            <a:avLst/>
          </a:prstGeom>
          <a:noFill/>
        </p:spPr>
        <p:txBody>
          <a:bodyPr wrap="square">
            <a:spAutoFit/>
          </a:bodyPr>
          <a:lstStyle/>
          <a:p>
            <a:r>
              <a:rPr lang="en-US" sz="3200" b="1">
                <a:solidFill>
                  <a:schemeClr val="accent4"/>
                </a:solidFill>
              </a:rPr>
              <a:t>Selecting the right cover crop or mix</a:t>
            </a:r>
          </a:p>
        </p:txBody>
      </p:sp>
    </p:spTree>
    <p:extLst>
      <p:ext uri="{BB962C8B-B14F-4D97-AF65-F5344CB8AC3E}">
        <p14:creationId xmlns:p14="http://schemas.microsoft.com/office/powerpoint/2010/main" val="25956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2DB41-C6A7-16C4-1F14-8DF99A75D813}"/>
              </a:ext>
            </a:extLst>
          </p:cNvPr>
          <p:cNvSpPr>
            <a:spLocks noGrp="1"/>
          </p:cNvSpPr>
          <p:nvPr>
            <p:ph type="title"/>
          </p:nvPr>
        </p:nvSpPr>
        <p:spPr>
          <a:xfrm>
            <a:off x="1635051" y="391683"/>
            <a:ext cx="7886700" cy="540491"/>
          </a:xfrm>
        </p:spPr>
        <p:txBody>
          <a:bodyPr>
            <a:normAutofit fontScale="90000"/>
          </a:bodyPr>
          <a:lstStyle/>
          <a:p>
            <a:r>
              <a:rPr lang="en-US" sz="3600" b="1">
                <a:solidFill>
                  <a:schemeClr val="accent4"/>
                </a:solidFill>
              </a:rPr>
              <a:t>Seed Mix Calculators</a:t>
            </a:r>
            <a:br>
              <a:rPr lang="en-US"/>
            </a:br>
            <a:br>
              <a:rPr lang="en-US"/>
            </a:br>
            <a:br>
              <a:rPr lang="en-US"/>
            </a:br>
            <a:endParaRPr lang="en-US"/>
          </a:p>
        </p:txBody>
      </p:sp>
      <p:pic>
        <p:nvPicPr>
          <p:cNvPr id="6" name="Content Placeholder 5" descr="nonoe">
            <a:extLst>
              <a:ext uri="{FF2B5EF4-FFF2-40B4-BE49-F238E27FC236}">
                <a16:creationId xmlns:a16="http://schemas.microsoft.com/office/drawing/2014/main" id="{12544442-7D60-773B-60D9-70384445E345}"/>
              </a:ext>
            </a:extLst>
          </p:cNvPr>
          <p:cNvPicPr>
            <a:picLocks noGrp="1" noChangeAspect="1"/>
          </p:cNvPicPr>
          <p:nvPr>
            <p:ph idx="1"/>
          </p:nvPr>
        </p:nvPicPr>
        <p:blipFill>
          <a:blip r:embed="rId4"/>
          <a:stretch>
            <a:fillRect/>
          </a:stretch>
        </p:blipFill>
        <p:spPr/>
      </p:pic>
      <p:sp>
        <p:nvSpPr>
          <p:cNvPr id="5" name="TextBox 4">
            <a:extLst>
              <a:ext uri="{FF2B5EF4-FFF2-40B4-BE49-F238E27FC236}">
                <a16:creationId xmlns:a16="http://schemas.microsoft.com/office/drawing/2014/main" id="{28E8D780-BD88-C5E4-36D6-7FE287FF4F56}"/>
              </a:ext>
            </a:extLst>
          </p:cNvPr>
          <p:cNvSpPr txBox="1"/>
          <p:nvPr/>
        </p:nvSpPr>
        <p:spPr>
          <a:xfrm>
            <a:off x="537519" y="5865935"/>
            <a:ext cx="8072284" cy="461665"/>
          </a:xfrm>
          <a:prstGeom prst="rect">
            <a:avLst/>
          </a:prstGeom>
          <a:noFill/>
        </p:spPr>
        <p:txBody>
          <a:bodyPr wrap="square">
            <a:spAutoFit/>
          </a:bodyPr>
          <a:lstStyle/>
          <a:p>
            <a:r>
              <a:rPr lang="en-US" sz="2400"/>
              <a:t>https://efotg.sc.egov.usda.gov/api/CPSFile/30421/</a:t>
            </a:r>
          </a:p>
        </p:txBody>
      </p:sp>
      <p:pic>
        <p:nvPicPr>
          <p:cNvPr id="2050" name="Picture 2" descr="none">
            <a:extLst>
              <a:ext uri="{FF2B5EF4-FFF2-40B4-BE49-F238E27FC236}">
                <a16:creationId xmlns:a16="http://schemas.microsoft.com/office/drawing/2014/main" id="{B7C8BA83-AC4C-F8AB-29CB-7B3D9EBE51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526" y="1388956"/>
            <a:ext cx="8680449" cy="3774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802227"/>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977D0-5BAA-42DF-8AB2-383EFAD41AD9}"/>
              </a:ext>
            </a:extLst>
          </p:cNvPr>
          <p:cNvSpPr>
            <a:spLocks noGrp="1"/>
          </p:cNvSpPr>
          <p:nvPr>
            <p:ph type="title"/>
          </p:nvPr>
        </p:nvSpPr>
        <p:spPr>
          <a:xfrm>
            <a:off x="3724072" y="629268"/>
            <a:ext cx="4939868" cy="727584"/>
          </a:xfrm>
        </p:spPr>
        <p:txBody>
          <a:bodyPr vert="horz" lIns="91440" tIns="45720" rIns="91440" bIns="45720" rtlCol="0" anchor="t">
            <a:normAutofit/>
          </a:bodyPr>
          <a:lstStyle/>
          <a:p>
            <a:r>
              <a:rPr lang="en-US" sz="3200" b="1">
                <a:solidFill>
                  <a:schemeClr val="accent4"/>
                </a:solidFill>
              </a:rPr>
              <a:t>Objectives</a:t>
            </a:r>
          </a:p>
        </p:txBody>
      </p:sp>
      <p:sp>
        <p:nvSpPr>
          <p:cNvPr id="5" name="Footer Placeholder 4">
            <a:extLst>
              <a:ext uri="{FF2B5EF4-FFF2-40B4-BE49-F238E27FC236}">
                <a16:creationId xmlns:a16="http://schemas.microsoft.com/office/drawing/2014/main" id="{461747ED-F5FC-4854-AEFF-1DCEDC131BEA}"/>
              </a:ext>
            </a:extLst>
          </p:cNvPr>
          <p:cNvSpPr>
            <a:spLocks noGrp="1"/>
          </p:cNvSpPr>
          <p:nvPr>
            <p:ph type="ftr" sz="quarter" idx="11"/>
          </p:nvPr>
        </p:nvSpPr>
        <p:spPr>
          <a:xfrm>
            <a:off x="3724072" y="6356350"/>
            <a:ext cx="3104351" cy="365125"/>
          </a:xfrm>
        </p:spPr>
        <p:txBody>
          <a:bodyPr vert="horz" lIns="91440" tIns="45720" rIns="91440" bIns="45720" rtlCol="0" anchor="ctr">
            <a:normAutofit/>
          </a:bodyPr>
          <a:lstStyle/>
          <a:p>
            <a:pPr algn="l" defTabSz="914400">
              <a:spcAft>
                <a:spcPts val="600"/>
              </a:spcAft>
              <a:defRPr/>
            </a:pPr>
            <a:r>
              <a:rPr lang="en-US" sz="1200" kern="1200">
                <a:solidFill>
                  <a:prstClr val="black">
                    <a:tint val="75000"/>
                  </a:prstClr>
                </a:solidFill>
                <a:latin typeface="Calibri" panose="020F0502020204030204"/>
                <a:ea typeface="+mn-ea"/>
                <a:cs typeface="+mn-cs"/>
              </a:rPr>
              <a:t>NRCS | SHD | Planning a Cover Crop System | </a:t>
            </a:r>
          </a:p>
        </p:txBody>
      </p:sp>
      <p:pic>
        <p:nvPicPr>
          <p:cNvPr id="7" name="Picture 6" descr="picture of cover crop field">
            <a:extLst>
              <a:ext uri="{FF2B5EF4-FFF2-40B4-BE49-F238E27FC236}">
                <a16:creationId xmlns:a16="http://schemas.microsoft.com/office/drawing/2014/main" id="{503E5A5C-E388-4450-B49B-1BCB901C9145}"/>
              </a:ext>
            </a:extLst>
          </p:cNvPr>
          <p:cNvPicPr>
            <a:picLocks noChangeAspect="1"/>
          </p:cNvPicPr>
          <p:nvPr/>
        </p:nvPicPr>
        <p:blipFill rotWithShape="1">
          <a:blip r:embed="rId3"/>
          <a:srcRect l="17127" r="16169"/>
          <a:stretch/>
        </p:blipFill>
        <p:spPr>
          <a:xfrm>
            <a:off x="307877" y="575187"/>
            <a:ext cx="2893493" cy="5707626"/>
          </a:xfrm>
          <a:prstGeom prst="rect">
            <a:avLst/>
          </a:prstGeom>
          <a:effectLst/>
        </p:spPr>
      </p:pic>
      <p:sp>
        <p:nvSpPr>
          <p:cNvPr id="11" name="Content Placeholder 3">
            <a:extLst>
              <a:ext uri="{FF2B5EF4-FFF2-40B4-BE49-F238E27FC236}">
                <a16:creationId xmlns:a16="http://schemas.microsoft.com/office/drawing/2014/main" id="{76873E45-92E0-44B5-866F-AACC624F10EE}"/>
              </a:ext>
            </a:extLst>
          </p:cNvPr>
          <p:cNvSpPr txBox="1">
            <a:spLocks/>
          </p:cNvSpPr>
          <p:nvPr/>
        </p:nvSpPr>
        <p:spPr>
          <a:xfrm>
            <a:off x="3327706" y="1790895"/>
            <a:ext cx="5816294" cy="378541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29D"/>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SzPct val="60000"/>
              <a:buFont typeface="Wingdings" panose="05000000000000000000" pitchFamily="2" charset="2"/>
              <a:buChar char="§"/>
              <a:defRPr sz="2400" kern="1200">
                <a:solidFill>
                  <a:schemeClr val="bg2">
                    <a:lumMod val="25000"/>
                  </a:schemeClr>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94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indent="-457200">
              <a:buFont typeface="+mj-lt"/>
              <a:buAutoNum type="arabicPeriod"/>
            </a:pPr>
            <a:r>
              <a:rPr lang="en-US" sz="2100">
                <a:solidFill>
                  <a:schemeClr val="tx1"/>
                </a:solidFill>
                <a:latin typeface="+mn-lt"/>
                <a:cs typeface="+mn-cs"/>
              </a:rPr>
              <a:t>Identify producer objective(s) and resource concern(s).</a:t>
            </a:r>
          </a:p>
          <a:p>
            <a:pPr marL="742950" indent="-457200">
              <a:buFont typeface="+mj-lt"/>
              <a:buAutoNum type="arabicPeriod"/>
            </a:pPr>
            <a:r>
              <a:rPr lang="en-US" sz="2100">
                <a:solidFill>
                  <a:schemeClr val="tx1"/>
                </a:solidFill>
                <a:latin typeface="+mn-lt"/>
                <a:cs typeface="+mn-cs"/>
              </a:rPr>
              <a:t>Identify and select cover crop species to address those concerns.</a:t>
            </a:r>
          </a:p>
          <a:p>
            <a:pPr marL="742950" indent="-457200">
              <a:buFont typeface="+mj-lt"/>
              <a:buAutoNum type="arabicPeriod"/>
            </a:pPr>
            <a:r>
              <a:rPr lang="en-US" sz="2100">
                <a:solidFill>
                  <a:schemeClr val="tx1"/>
                </a:solidFill>
                <a:latin typeface="+mn-lt"/>
                <a:cs typeface="+mn-cs"/>
              </a:rPr>
              <a:t>Integrating cover crop to compliment current cropping system.	</a:t>
            </a:r>
            <a:endParaRPr lang="en-US" sz="2100">
              <a:solidFill>
                <a:schemeClr val="tx1"/>
              </a:solidFill>
              <a:latin typeface="+mn-lt"/>
              <a:cs typeface="Calibri Light"/>
            </a:endParaRPr>
          </a:p>
          <a:p>
            <a:pPr marL="742950" indent="-457200">
              <a:buFont typeface="+mj-lt"/>
              <a:buAutoNum type="arabicPeriod"/>
            </a:pPr>
            <a:r>
              <a:rPr lang="en-US" sz="2100">
                <a:solidFill>
                  <a:schemeClr val="tx1"/>
                </a:solidFill>
                <a:latin typeface="+mn-lt"/>
                <a:cs typeface="+mn-cs"/>
              </a:rPr>
              <a:t>Cover crop planting logistics.</a:t>
            </a:r>
            <a:endParaRPr lang="en-US" sz="2100">
              <a:solidFill>
                <a:schemeClr val="tx1"/>
              </a:solidFill>
              <a:latin typeface="+mn-lt"/>
              <a:cs typeface="Calibri Light"/>
            </a:endParaRPr>
          </a:p>
          <a:p>
            <a:pPr marL="514350"/>
            <a:endParaRPr lang="en-US" sz="2100" b="1">
              <a:solidFill>
                <a:schemeClr val="tx1"/>
              </a:solidFill>
              <a:latin typeface="+mn-lt"/>
              <a:cs typeface="+mn-cs"/>
            </a:endParaRPr>
          </a:p>
          <a:p>
            <a:endParaRPr lang="en-US" sz="2100" b="1">
              <a:solidFill>
                <a:schemeClr val="tx1"/>
              </a:solidFill>
              <a:latin typeface="+mn-lt"/>
              <a:cs typeface="+mn-cs"/>
            </a:endParaRPr>
          </a:p>
        </p:txBody>
      </p:sp>
    </p:spTree>
    <p:extLst>
      <p:ext uri="{BB962C8B-B14F-4D97-AF65-F5344CB8AC3E}">
        <p14:creationId xmlns:p14="http://schemas.microsoft.com/office/powerpoint/2010/main" val="3975193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92077-CCBC-5E6C-6259-F4F5F00BDD30}"/>
              </a:ext>
            </a:extLst>
          </p:cNvPr>
          <p:cNvSpPr>
            <a:spLocks noGrp="1"/>
          </p:cNvSpPr>
          <p:nvPr>
            <p:ph type="title" idx="4294967295"/>
          </p:nvPr>
        </p:nvSpPr>
        <p:spPr>
          <a:xfrm>
            <a:off x="628650" y="798052"/>
            <a:ext cx="7886700" cy="1727200"/>
          </a:xfrm>
        </p:spPr>
        <p:txBody>
          <a:bodyPr/>
          <a:lstStyle/>
          <a:p>
            <a:pPr algn="ctr"/>
            <a:r>
              <a:rPr lang="en-US" sz="3200" b="1">
                <a:solidFill>
                  <a:schemeClr val="accent4"/>
                </a:solidFill>
              </a:rPr>
              <a:t>Regional Cover Crop Council Tools:</a:t>
            </a:r>
            <a:br>
              <a:rPr lang="en-US" sz="3200" b="1">
                <a:solidFill>
                  <a:schemeClr val="accent4"/>
                </a:solidFill>
              </a:rPr>
            </a:br>
            <a:r>
              <a:rPr lang="en-US" sz="3200" b="1">
                <a:solidFill>
                  <a:schemeClr val="accent4"/>
                </a:solidFill>
              </a:rPr>
              <a:t>Full U.S. Coverage coming soon!</a:t>
            </a:r>
          </a:p>
        </p:txBody>
      </p:sp>
      <p:pic>
        <p:nvPicPr>
          <p:cNvPr id="6" name="Content Placeholder 5" descr="cover crop selector tool">
            <a:extLst>
              <a:ext uri="{FF2B5EF4-FFF2-40B4-BE49-F238E27FC236}">
                <a16:creationId xmlns:a16="http://schemas.microsoft.com/office/drawing/2014/main" id="{B1EA3AED-5525-D9A2-4F6B-D122B70A8639}"/>
              </a:ext>
            </a:extLst>
          </p:cNvPr>
          <p:cNvPicPr>
            <a:picLocks noGrp="1" noChangeAspect="1"/>
          </p:cNvPicPr>
          <p:nvPr>
            <p:ph idx="4294967295"/>
          </p:nvPr>
        </p:nvPicPr>
        <p:blipFill>
          <a:blip r:embed="rId3"/>
          <a:stretch>
            <a:fillRect/>
          </a:stretch>
        </p:blipFill>
        <p:spPr>
          <a:xfrm>
            <a:off x="0" y="0"/>
            <a:ext cx="0" cy="0"/>
          </a:xfrm>
        </p:spPr>
      </p:pic>
      <p:pic>
        <p:nvPicPr>
          <p:cNvPr id="1026" name="Picture 2" descr="cover crop species selector tool">
            <a:extLst>
              <a:ext uri="{FF2B5EF4-FFF2-40B4-BE49-F238E27FC236}">
                <a16:creationId xmlns:a16="http://schemas.microsoft.com/office/drawing/2014/main" id="{85611A1E-9078-D56A-F76E-BFDA9E47E0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23" y="2535835"/>
            <a:ext cx="7562850" cy="3650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734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42666-9F81-9745-2456-69E70334F5CC}"/>
            </a:ext>
          </a:extLst>
        </p:cNvPr>
        <p:cNvGrpSpPr/>
        <p:nvPr/>
      </p:nvGrpSpPr>
      <p:grpSpPr>
        <a:xfrm>
          <a:off x="0" y="0"/>
          <a:ext cx="0" cy="0"/>
          <a:chOff x="0" y="0"/>
          <a:chExt cx="0" cy="0"/>
        </a:xfrm>
      </p:grpSpPr>
      <p:pic>
        <p:nvPicPr>
          <p:cNvPr id="6" name="Content Placeholder 5" descr="cover crop explorer screen">
            <a:extLst>
              <a:ext uri="{FF2B5EF4-FFF2-40B4-BE49-F238E27FC236}">
                <a16:creationId xmlns:a16="http://schemas.microsoft.com/office/drawing/2014/main" id="{F825EBD6-CD5F-D919-8284-57C53E3FDDCF}"/>
              </a:ext>
            </a:extLst>
          </p:cNvPr>
          <p:cNvPicPr>
            <a:picLocks noGrp="1" noChangeAspect="1"/>
          </p:cNvPicPr>
          <p:nvPr>
            <p:ph idx="4294967295"/>
          </p:nvPr>
        </p:nvPicPr>
        <p:blipFill>
          <a:blip r:embed="rId3"/>
          <a:stretch>
            <a:fillRect/>
          </a:stretch>
        </p:blipFill>
        <p:spPr>
          <a:xfrm>
            <a:off x="0" y="0"/>
            <a:ext cx="0" cy="0"/>
          </a:xfrm>
        </p:spPr>
      </p:pic>
      <p:pic>
        <p:nvPicPr>
          <p:cNvPr id="3074" name="Picture 2" descr="cvoer crop explorer tool">
            <a:extLst>
              <a:ext uri="{FF2B5EF4-FFF2-40B4-BE49-F238E27FC236}">
                <a16:creationId xmlns:a16="http://schemas.microsoft.com/office/drawing/2014/main" id="{5E03341F-7F47-B118-FFA9-88F893E9D8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086" y="1286454"/>
            <a:ext cx="8843828" cy="4274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943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C2866-D96F-335A-8B41-0304488F84C4}"/>
            </a:ext>
          </a:extLst>
        </p:cNvPr>
        <p:cNvGrpSpPr/>
        <p:nvPr/>
      </p:nvGrpSpPr>
      <p:grpSpPr>
        <a:xfrm>
          <a:off x="0" y="0"/>
          <a:ext cx="0" cy="0"/>
          <a:chOff x="0" y="0"/>
          <a:chExt cx="0" cy="0"/>
        </a:xfrm>
      </p:grpSpPr>
      <p:pic>
        <p:nvPicPr>
          <p:cNvPr id="6" name="Content Placeholder 5" descr="none">
            <a:extLst>
              <a:ext uri="{FF2B5EF4-FFF2-40B4-BE49-F238E27FC236}">
                <a16:creationId xmlns:a16="http://schemas.microsoft.com/office/drawing/2014/main" id="{03DDE554-3216-FE47-73FD-A0E35EDF86FC}"/>
              </a:ext>
            </a:extLst>
          </p:cNvPr>
          <p:cNvPicPr>
            <a:picLocks noGrp="1" noChangeAspect="1"/>
          </p:cNvPicPr>
          <p:nvPr>
            <p:ph idx="4294967295"/>
          </p:nvPr>
        </p:nvPicPr>
        <p:blipFill>
          <a:blip r:embed="rId3"/>
          <a:stretch>
            <a:fillRect/>
          </a:stretch>
        </p:blipFill>
        <p:spPr>
          <a:xfrm>
            <a:off x="0" y="0"/>
            <a:ext cx="0" cy="0"/>
          </a:xfrm>
        </p:spPr>
      </p:pic>
      <p:cxnSp>
        <p:nvCxnSpPr>
          <p:cNvPr id="2" name="Straight Connector 1" descr="none">
            <a:extLst>
              <a:ext uri="{FF2B5EF4-FFF2-40B4-BE49-F238E27FC236}">
                <a16:creationId xmlns:a16="http://schemas.microsoft.com/office/drawing/2014/main" id="{184AB531-29E0-4609-80CD-C56572092E43}"/>
              </a:ext>
            </a:extLst>
          </p:cNvPr>
          <p:cNvCxnSpPr>
            <a:cxnSpLocks/>
          </p:cNvCxnSpPr>
          <p:nvPr/>
        </p:nvCxnSpPr>
        <p:spPr>
          <a:xfrm>
            <a:off x="4169595" y="1470758"/>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 name="Picture 2" descr="A field of sunn hemp">
            <a:extLst>
              <a:ext uri="{FF2B5EF4-FFF2-40B4-BE49-F238E27FC236}">
                <a16:creationId xmlns:a16="http://schemas.microsoft.com/office/drawing/2014/main" id="{BDDC5403-B89C-8509-E18E-4E3D2ABFBA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482" y="706679"/>
            <a:ext cx="3229578" cy="5736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itle 8">
            <a:extLst>
              <a:ext uri="{FF2B5EF4-FFF2-40B4-BE49-F238E27FC236}">
                <a16:creationId xmlns:a16="http://schemas.microsoft.com/office/drawing/2014/main" id="{73665A7F-09F2-9621-615A-5FE526EF714F}"/>
              </a:ext>
            </a:extLst>
          </p:cNvPr>
          <p:cNvSpPr txBox="1">
            <a:spLocks/>
          </p:cNvSpPr>
          <p:nvPr/>
        </p:nvSpPr>
        <p:spPr>
          <a:xfrm>
            <a:off x="3559549" y="538673"/>
            <a:ext cx="5486127" cy="810211"/>
          </a:xfrm>
        </p:spPr>
        <p:txBody>
          <a:bodyPr>
            <a:normAutofit fontScale="90000"/>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b="1">
                <a:solidFill>
                  <a:schemeClr val="accent4"/>
                </a:solidFill>
              </a:rPr>
              <a:t>Assess and Select Species</a:t>
            </a:r>
          </a:p>
        </p:txBody>
      </p:sp>
      <p:sp>
        <p:nvSpPr>
          <p:cNvPr id="5" name="Content Placeholder 3">
            <a:extLst>
              <a:ext uri="{FF2B5EF4-FFF2-40B4-BE49-F238E27FC236}">
                <a16:creationId xmlns:a16="http://schemas.microsoft.com/office/drawing/2014/main" id="{0F196DA2-E1B1-B198-E96B-7DCC6C162462}"/>
              </a:ext>
            </a:extLst>
          </p:cNvPr>
          <p:cNvSpPr txBox="1">
            <a:spLocks/>
          </p:cNvSpPr>
          <p:nvPr/>
        </p:nvSpPr>
        <p:spPr>
          <a:xfrm>
            <a:off x="3962864" y="1714506"/>
            <a:ext cx="4913506" cy="5143494"/>
          </a:xfrm>
        </p:spPr>
        <p:txBody>
          <a:bodyPr lIns="91440" tIns="45720" rIns="91440" bIns="45720" anchor="t">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200" u="sng">
                <a:latin typeface="+mj-lt"/>
              </a:rPr>
              <a:t>Cover crop characteristics should address identified priorities and resource concerns</a:t>
            </a:r>
          </a:p>
          <a:p>
            <a:pPr marL="170815" indent="-170815"/>
            <a:r>
              <a:rPr lang="en-US" sz="2200"/>
              <a:t>Growth cycle </a:t>
            </a:r>
            <a:r>
              <a:rPr lang="en-US" sz="1800"/>
              <a:t>(perennial, annual)</a:t>
            </a:r>
          </a:p>
          <a:p>
            <a:pPr marL="170815" indent="-170815"/>
            <a:r>
              <a:rPr lang="en-US" sz="2200"/>
              <a:t>Growth habit </a:t>
            </a:r>
            <a:r>
              <a:rPr lang="en-US" sz="1800"/>
              <a:t>(upright or prostrate)</a:t>
            </a:r>
          </a:p>
          <a:p>
            <a:pPr marL="170815" indent="-170815"/>
            <a:r>
              <a:rPr lang="en-US" sz="2200"/>
              <a:t>Root architecture </a:t>
            </a:r>
            <a:r>
              <a:rPr lang="en-US" sz="1800"/>
              <a:t>(tap or fibrous)</a:t>
            </a:r>
          </a:p>
          <a:p>
            <a:pPr marL="170815" indent="-170815"/>
            <a:r>
              <a:rPr lang="en-US" sz="2200"/>
              <a:t>Growth rate </a:t>
            </a:r>
          </a:p>
          <a:p>
            <a:pPr marL="170815" indent="-170815"/>
            <a:r>
              <a:rPr lang="en-US" sz="2200"/>
              <a:t>Chemical composition </a:t>
            </a:r>
            <a:r>
              <a:rPr lang="en-US" sz="1800"/>
              <a:t>(protein content, allelopathy)</a:t>
            </a:r>
          </a:p>
          <a:p>
            <a:pPr marL="170815" indent="-170815"/>
            <a:r>
              <a:rPr lang="en-US" sz="2200"/>
              <a:t>Stress tolerance </a:t>
            </a:r>
            <a:r>
              <a:rPr lang="en-US" sz="1800"/>
              <a:t>(drought, salt)</a:t>
            </a:r>
          </a:p>
          <a:p>
            <a:pPr marL="170815" indent="-170815"/>
            <a:r>
              <a:rPr lang="en-US" sz="2200"/>
              <a:t>Time to flowering</a:t>
            </a:r>
          </a:p>
          <a:p>
            <a:pPr marL="170815" indent="-170815"/>
            <a:r>
              <a:rPr lang="en-US" sz="2200"/>
              <a:t>Pest resistance or susceptibility </a:t>
            </a:r>
          </a:p>
        </p:txBody>
      </p:sp>
    </p:spTree>
    <p:extLst>
      <p:ext uri="{BB962C8B-B14F-4D97-AF65-F5344CB8AC3E}">
        <p14:creationId xmlns:p14="http://schemas.microsoft.com/office/powerpoint/2010/main" val="412514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1F388-6B3F-3519-E87F-216C016C6379}"/>
            </a:ext>
          </a:extLst>
        </p:cNvPr>
        <p:cNvGrpSpPr/>
        <p:nvPr/>
      </p:nvGrpSpPr>
      <p:grpSpPr>
        <a:xfrm>
          <a:off x="0" y="0"/>
          <a:ext cx="0" cy="0"/>
          <a:chOff x="0" y="0"/>
          <a:chExt cx="0" cy="0"/>
        </a:xfrm>
      </p:grpSpPr>
      <p:pic>
        <p:nvPicPr>
          <p:cNvPr id="6" name="Content Placeholder 5" descr="picture of cover crops mix">
            <a:extLst>
              <a:ext uri="{FF2B5EF4-FFF2-40B4-BE49-F238E27FC236}">
                <a16:creationId xmlns:a16="http://schemas.microsoft.com/office/drawing/2014/main" id="{02FD8DB1-3E42-6650-2421-D2C50F4C87D3}"/>
              </a:ext>
            </a:extLst>
          </p:cNvPr>
          <p:cNvPicPr>
            <a:picLocks noGrp="1" noChangeAspect="1"/>
          </p:cNvPicPr>
          <p:nvPr>
            <p:ph idx="4294967295"/>
          </p:nvPr>
        </p:nvPicPr>
        <p:blipFill>
          <a:blip r:embed="rId3"/>
          <a:stretch>
            <a:fillRect/>
          </a:stretch>
        </p:blipFill>
        <p:spPr>
          <a:xfrm>
            <a:off x="0" y="0"/>
            <a:ext cx="0" cy="0"/>
          </a:xfrm>
        </p:spPr>
      </p:pic>
      <p:sp>
        <p:nvSpPr>
          <p:cNvPr id="2" name="Content Placeholder 2">
            <a:extLst>
              <a:ext uri="{FF2B5EF4-FFF2-40B4-BE49-F238E27FC236}">
                <a16:creationId xmlns:a16="http://schemas.microsoft.com/office/drawing/2014/main" id="{DA9B0F2D-75A3-BA9E-741C-12AACE9E5F03}"/>
              </a:ext>
            </a:extLst>
          </p:cNvPr>
          <p:cNvSpPr txBox="1">
            <a:spLocks/>
          </p:cNvSpPr>
          <p:nvPr/>
        </p:nvSpPr>
        <p:spPr>
          <a:xfrm>
            <a:off x="134179" y="2506612"/>
            <a:ext cx="4348806" cy="3668046"/>
          </a:xfrm>
        </p:spPr>
        <p:txBody>
          <a:bodyPr lIns="91440" tIns="45720" rIns="91440" bIns="45720" anchor="t">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13715" lvl="1" indent="-170815"/>
            <a:r>
              <a:rPr lang="en-US" sz="2800"/>
              <a:t>Disease carry over</a:t>
            </a:r>
            <a:endParaRPr lang="en-US"/>
          </a:p>
          <a:p>
            <a:pPr marL="513715" lvl="1" indent="-170815"/>
            <a:r>
              <a:rPr lang="en-US" sz="2800"/>
              <a:t>Host of cash crop pest </a:t>
            </a:r>
          </a:p>
          <a:p>
            <a:pPr marL="513715" lvl="1" indent="-170815"/>
            <a:r>
              <a:rPr lang="en-US" sz="2800"/>
              <a:t>Residue at planting/harvest </a:t>
            </a:r>
          </a:p>
          <a:p>
            <a:pPr marL="513715" lvl="1" indent="-170815"/>
            <a:r>
              <a:rPr lang="en-US" sz="2800"/>
              <a:t>Positive impact on pollinators for cash crop</a:t>
            </a:r>
          </a:p>
        </p:txBody>
      </p:sp>
      <p:pic>
        <p:nvPicPr>
          <p:cNvPr id="3" name="Content Placeholder 5" descr="a field of cover crops">
            <a:extLst>
              <a:ext uri="{FF2B5EF4-FFF2-40B4-BE49-F238E27FC236}">
                <a16:creationId xmlns:a16="http://schemas.microsoft.com/office/drawing/2014/main" id="{F30A5783-D8B3-D8A3-33D5-4FC858C219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82985" y="2540718"/>
            <a:ext cx="4252470" cy="32650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3C9578C9-A3C0-1520-38AB-CF022A1B9F51}"/>
              </a:ext>
            </a:extLst>
          </p:cNvPr>
          <p:cNvSpPr txBox="1"/>
          <p:nvPr/>
        </p:nvSpPr>
        <p:spPr>
          <a:xfrm>
            <a:off x="214573" y="1289230"/>
            <a:ext cx="8714853" cy="1200329"/>
          </a:xfrm>
          <a:prstGeom prst="rect">
            <a:avLst/>
          </a:prstGeom>
          <a:noFill/>
        </p:spPr>
        <p:txBody>
          <a:bodyPr wrap="square">
            <a:spAutoFit/>
          </a:bodyPr>
          <a:lstStyle/>
          <a:p>
            <a:r>
              <a:rPr lang="en-US" sz="2400"/>
              <a:t>What other factors can be important for determining that suitability of a particular CC or variety for a specific site?</a:t>
            </a:r>
          </a:p>
        </p:txBody>
      </p:sp>
      <p:sp>
        <p:nvSpPr>
          <p:cNvPr id="8" name="TextBox 7">
            <a:extLst>
              <a:ext uri="{FF2B5EF4-FFF2-40B4-BE49-F238E27FC236}">
                <a16:creationId xmlns:a16="http://schemas.microsoft.com/office/drawing/2014/main" id="{7BC4364B-22AF-25F9-8AA7-01AEE50AA35C}"/>
              </a:ext>
            </a:extLst>
          </p:cNvPr>
          <p:cNvSpPr txBox="1"/>
          <p:nvPr/>
        </p:nvSpPr>
        <p:spPr>
          <a:xfrm>
            <a:off x="214572" y="550973"/>
            <a:ext cx="8929427" cy="584775"/>
          </a:xfrm>
          <a:prstGeom prst="rect">
            <a:avLst/>
          </a:prstGeom>
          <a:noFill/>
        </p:spPr>
        <p:txBody>
          <a:bodyPr wrap="square">
            <a:spAutoFit/>
          </a:bodyPr>
          <a:lstStyle/>
          <a:p>
            <a:r>
              <a:rPr lang="en-US" sz="3200" b="1" i="0" u="none" strike="noStrike">
                <a:solidFill>
                  <a:schemeClr val="accent4"/>
                </a:solidFill>
                <a:effectLst/>
                <a:latin typeface="+mj-lt"/>
              </a:rPr>
              <a:t>Matching Production System Factors </a:t>
            </a:r>
            <a:r>
              <a:rPr lang="en-US" sz="3200" b="1" i="0">
                <a:solidFill>
                  <a:schemeClr val="accent4"/>
                </a:solidFill>
                <a:effectLst/>
                <a:latin typeface="+mj-lt"/>
              </a:rPr>
              <a:t>​</a:t>
            </a:r>
            <a:endParaRPr lang="en-US" sz="3200" b="1">
              <a:solidFill>
                <a:schemeClr val="accent4"/>
              </a:solidFill>
              <a:latin typeface="+mj-lt"/>
            </a:endParaRPr>
          </a:p>
        </p:txBody>
      </p:sp>
    </p:spTree>
    <p:extLst>
      <p:ext uri="{BB962C8B-B14F-4D97-AF65-F5344CB8AC3E}">
        <p14:creationId xmlns:p14="http://schemas.microsoft.com/office/powerpoint/2010/main" val="406271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07FFE-2C00-6C30-8451-704B1D704396}"/>
            </a:ext>
          </a:extLst>
        </p:cNvPr>
        <p:cNvGrpSpPr/>
        <p:nvPr/>
      </p:nvGrpSpPr>
      <p:grpSpPr>
        <a:xfrm>
          <a:off x="0" y="0"/>
          <a:ext cx="0" cy="0"/>
          <a:chOff x="0" y="0"/>
          <a:chExt cx="0" cy="0"/>
        </a:xfrm>
      </p:grpSpPr>
      <p:pic>
        <p:nvPicPr>
          <p:cNvPr id="6" name="Content Placeholder 5" descr="seed tag pictures">
            <a:extLst>
              <a:ext uri="{FF2B5EF4-FFF2-40B4-BE49-F238E27FC236}">
                <a16:creationId xmlns:a16="http://schemas.microsoft.com/office/drawing/2014/main" id="{F257047C-4114-0291-A61F-13E4FAE26C4D}"/>
              </a:ext>
            </a:extLst>
          </p:cNvPr>
          <p:cNvPicPr>
            <a:picLocks noGrp="1" noChangeAspect="1"/>
          </p:cNvPicPr>
          <p:nvPr>
            <p:ph idx="4294967295"/>
          </p:nvPr>
        </p:nvPicPr>
        <p:blipFill>
          <a:blip r:embed="rId3"/>
          <a:stretch>
            <a:fillRect/>
          </a:stretch>
        </p:blipFill>
        <p:spPr>
          <a:xfrm>
            <a:off x="0" y="0"/>
            <a:ext cx="0" cy="0"/>
          </a:xfrm>
        </p:spPr>
      </p:pic>
      <p:sp>
        <p:nvSpPr>
          <p:cNvPr id="2" name="Title 1">
            <a:extLst>
              <a:ext uri="{FF2B5EF4-FFF2-40B4-BE49-F238E27FC236}">
                <a16:creationId xmlns:a16="http://schemas.microsoft.com/office/drawing/2014/main" id="{211B32CE-F1C9-BEA1-283B-D28697C83838}"/>
              </a:ext>
            </a:extLst>
          </p:cNvPr>
          <p:cNvSpPr txBox="1">
            <a:spLocks/>
          </p:cNvSpPr>
          <p:nvPr/>
        </p:nvSpPr>
        <p:spPr>
          <a:xfrm>
            <a:off x="176981" y="455547"/>
            <a:ext cx="5406288" cy="596504"/>
          </a:xfrm>
        </p:spPr>
        <p:txBody>
          <a:bodyPr vert="horz" lIns="91440" tIns="45720" rIns="91440" bIns="45720" rtlCol="0" anchor="t">
            <a:no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b="1">
                <a:solidFill>
                  <a:schemeClr val="accent4"/>
                </a:solidFill>
              </a:rPr>
              <a:t>Certified Seed</a:t>
            </a:r>
            <a:br>
              <a:rPr lang="en-US" sz="3200" b="1">
                <a:solidFill>
                  <a:schemeClr val="accent4"/>
                </a:solidFill>
              </a:rPr>
            </a:br>
            <a:endParaRPr lang="en-US" sz="3200" b="1">
              <a:solidFill>
                <a:schemeClr val="accent4"/>
              </a:solidFill>
            </a:endParaRPr>
          </a:p>
        </p:txBody>
      </p:sp>
      <p:pic>
        <p:nvPicPr>
          <p:cNvPr id="3" name="Picture 2" descr="picture of seed tag">
            <a:extLst>
              <a:ext uri="{FF2B5EF4-FFF2-40B4-BE49-F238E27FC236}">
                <a16:creationId xmlns:a16="http://schemas.microsoft.com/office/drawing/2014/main" id="{DFCBD57F-9B08-92E4-2A94-8717680AECB5}"/>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20770" r="16296" b="-3"/>
          <a:stretch/>
        </p:blipFill>
        <p:spPr>
          <a:xfrm rot="10800000">
            <a:off x="3685303" y="847494"/>
            <a:ext cx="5114492" cy="44999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242B1FAE-D543-BB1F-EABB-DC744CEE9689}"/>
              </a:ext>
            </a:extLst>
          </p:cNvPr>
          <p:cNvSpPr txBox="1"/>
          <p:nvPr/>
        </p:nvSpPr>
        <p:spPr>
          <a:xfrm>
            <a:off x="469984" y="5505813"/>
            <a:ext cx="6805774" cy="1200329"/>
          </a:xfrm>
          <a:prstGeom prst="rect">
            <a:avLst/>
          </a:prstGeom>
          <a:noFill/>
        </p:spPr>
        <p:txBody>
          <a:bodyPr wrap="none" rtlCol="0">
            <a:spAutoFit/>
          </a:bodyPr>
          <a:lstStyle/>
          <a:p>
            <a:r>
              <a:rPr lang="en-US"/>
              <a:t>% Pure Live Seed (PLS) = (% Germination + % Hard Seed)(% Purity)/100</a:t>
            </a:r>
          </a:p>
          <a:p>
            <a:r>
              <a:rPr lang="en-US"/>
              <a:t>% PLS = (80 + 0)(98)/100</a:t>
            </a:r>
          </a:p>
          <a:p>
            <a:r>
              <a:rPr lang="en-US"/>
              <a:t>% PLS = 78.4</a:t>
            </a:r>
          </a:p>
          <a:p>
            <a:endParaRPr lang="en-US"/>
          </a:p>
        </p:txBody>
      </p:sp>
      <p:pic>
        <p:nvPicPr>
          <p:cNvPr id="5" name="Picture 4" descr="picture of cover crop seed tag">
            <a:extLst>
              <a:ext uri="{FF2B5EF4-FFF2-40B4-BE49-F238E27FC236}">
                <a16:creationId xmlns:a16="http://schemas.microsoft.com/office/drawing/2014/main" id="{4D6E3E40-0D56-F847-AD55-FE9D551E1C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281896" y="1898011"/>
            <a:ext cx="4497897" cy="25300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22204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F2AE3-834E-41A2-3AA8-86E0EB33A499}"/>
            </a:ext>
          </a:extLst>
        </p:cNvPr>
        <p:cNvGrpSpPr/>
        <p:nvPr/>
      </p:nvGrpSpPr>
      <p:grpSpPr>
        <a:xfrm>
          <a:off x="0" y="0"/>
          <a:ext cx="0" cy="0"/>
          <a:chOff x="0" y="0"/>
          <a:chExt cx="0" cy="0"/>
        </a:xfrm>
      </p:grpSpPr>
      <p:pic>
        <p:nvPicPr>
          <p:cNvPr id="6" name="Content Placeholder 5" descr="none">
            <a:extLst>
              <a:ext uri="{FF2B5EF4-FFF2-40B4-BE49-F238E27FC236}">
                <a16:creationId xmlns:a16="http://schemas.microsoft.com/office/drawing/2014/main" id="{91076B9D-0323-38D1-DF2F-52EEC85A2B3F}"/>
              </a:ext>
            </a:extLst>
          </p:cNvPr>
          <p:cNvPicPr>
            <a:picLocks noGrp="1" noChangeAspect="1"/>
          </p:cNvPicPr>
          <p:nvPr>
            <p:ph idx="4294967295"/>
          </p:nvPr>
        </p:nvPicPr>
        <p:blipFill>
          <a:blip r:embed="rId3"/>
          <a:stretch>
            <a:fillRect/>
          </a:stretch>
        </p:blipFill>
        <p:spPr>
          <a:xfrm>
            <a:off x="0" y="0"/>
            <a:ext cx="0" cy="0"/>
          </a:xfrm>
        </p:spPr>
      </p:pic>
      <p:sp>
        <p:nvSpPr>
          <p:cNvPr id="2" name="Title 1">
            <a:extLst>
              <a:ext uri="{FF2B5EF4-FFF2-40B4-BE49-F238E27FC236}">
                <a16:creationId xmlns:a16="http://schemas.microsoft.com/office/drawing/2014/main" id="{CCCEE5E4-03BC-198D-0473-01EC65522A90}"/>
              </a:ext>
            </a:extLst>
          </p:cNvPr>
          <p:cNvSpPr txBox="1">
            <a:spLocks/>
          </p:cNvSpPr>
          <p:nvPr/>
        </p:nvSpPr>
        <p:spPr>
          <a:xfrm>
            <a:off x="488003" y="1715285"/>
            <a:ext cx="7886700" cy="1325563"/>
          </a:xfrm>
        </p:spPr>
        <p:txBody>
          <a:bodyPr vert="horz" lIns="91440" tIns="45720" rIns="91440" bIns="45720" rtlCol="0" anchor="ctr">
            <a:norm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b="1">
                <a:solidFill>
                  <a:schemeClr val="accent4"/>
                </a:solidFill>
              </a:rPr>
              <a:t>Seed that is (VNS)</a:t>
            </a:r>
            <a:br>
              <a:rPr lang="en-US" sz="3200" b="1"/>
            </a:br>
            <a:r>
              <a:rPr lang="en-US" sz="3200" b="1">
                <a:solidFill>
                  <a:schemeClr val="accent4"/>
                </a:solidFill>
              </a:rPr>
              <a:t>Variety Not Stated</a:t>
            </a:r>
          </a:p>
        </p:txBody>
      </p:sp>
      <p:sp>
        <p:nvSpPr>
          <p:cNvPr id="3" name="TextBox 2">
            <a:extLst>
              <a:ext uri="{FF2B5EF4-FFF2-40B4-BE49-F238E27FC236}">
                <a16:creationId xmlns:a16="http://schemas.microsoft.com/office/drawing/2014/main" id="{A13AE5C7-CF61-6AD2-DAB6-045F849674C7}"/>
              </a:ext>
            </a:extLst>
          </p:cNvPr>
          <p:cNvSpPr txBox="1"/>
          <p:nvPr/>
        </p:nvSpPr>
        <p:spPr>
          <a:xfrm>
            <a:off x="681757" y="5366072"/>
            <a:ext cx="6805774" cy="923330"/>
          </a:xfrm>
          <a:prstGeom prst="rect">
            <a:avLst/>
          </a:prstGeom>
          <a:noFill/>
        </p:spPr>
        <p:txBody>
          <a:bodyPr wrap="none" rtlCol="0">
            <a:spAutoFit/>
          </a:bodyPr>
          <a:lstStyle/>
          <a:p>
            <a:r>
              <a:rPr lang="en-US"/>
              <a:t>% Pure Live Seed (PLS) = (% Germination + % Hard Seed)(% Purity)/100</a:t>
            </a:r>
          </a:p>
          <a:p>
            <a:r>
              <a:rPr lang="en-US"/>
              <a:t>% PLS = (85 + 0)(99.51)/100</a:t>
            </a:r>
          </a:p>
          <a:p>
            <a:r>
              <a:rPr lang="en-US"/>
              <a:t>% PLS = 84.5</a:t>
            </a:r>
          </a:p>
        </p:txBody>
      </p:sp>
      <p:pic>
        <p:nvPicPr>
          <p:cNvPr id="4" name="Picture 3" descr="cover crop seed tag">
            <a:extLst>
              <a:ext uri="{FF2B5EF4-FFF2-40B4-BE49-F238E27FC236}">
                <a16:creationId xmlns:a16="http://schemas.microsoft.com/office/drawing/2014/main" id="{674EE349-D87F-D8D6-511A-6426B5BBE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376353" y="1514054"/>
            <a:ext cx="4706408" cy="26473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86533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3CE91-3802-348F-307D-F5DE5F73D2B9}"/>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CA397D7-373F-A314-D2B6-B3584816BB9E}"/>
              </a:ext>
            </a:extLst>
          </p:cNvPr>
          <p:cNvPicPr>
            <a:picLocks noGrp="1" noChangeAspect="1"/>
          </p:cNvPicPr>
          <p:nvPr>
            <p:ph idx="4294967295"/>
          </p:nvPr>
        </p:nvPicPr>
        <p:blipFill>
          <a:blip r:embed="rId3"/>
          <a:stretch>
            <a:fillRect/>
          </a:stretch>
        </p:blipFill>
        <p:spPr>
          <a:xfrm>
            <a:off x="0" y="0"/>
            <a:ext cx="0" cy="0"/>
          </a:xfrm>
        </p:spPr>
      </p:pic>
      <p:sp>
        <p:nvSpPr>
          <p:cNvPr id="2" name="TextBox 3">
            <a:extLst>
              <a:ext uri="{FF2B5EF4-FFF2-40B4-BE49-F238E27FC236}">
                <a16:creationId xmlns:a16="http://schemas.microsoft.com/office/drawing/2014/main" id="{7CB434B0-E7A7-4F4D-88EF-E35741EB04A2}"/>
              </a:ext>
            </a:extLst>
          </p:cNvPr>
          <p:cNvSpPr txBox="1"/>
          <p:nvPr/>
        </p:nvSpPr>
        <p:spPr>
          <a:xfrm>
            <a:off x="437528" y="870173"/>
            <a:ext cx="6936058"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a:solidFill>
                  <a:schemeClr val="accent4"/>
                </a:solidFill>
                <a:latin typeface="+mj-lt"/>
              </a:rPr>
              <a:t>Legume Inoculation</a:t>
            </a:r>
          </a:p>
        </p:txBody>
      </p:sp>
      <p:sp>
        <p:nvSpPr>
          <p:cNvPr id="3" name="TextBox 2">
            <a:extLst>
              <a:ext uri="{FF2B5EF4-FFF2-40B4-BE49-F238E27FC236}">
                <a16:creationId xmlns:a16="http://schemas.microsoft.com/office/drawing/2014/main" id="{7DE223E2-DBB0-CD9E-C12C-86DB539AC80B}"/>
              </a:ext>
            </a:extLst>
          </p:cNvPr>
          <p:cNvSpPr txBox="1"/>
          <p:nvPr/>
        </p:nvSpPr>
        <p:spPr>
          <a:xfrm>
            <a:off x="202950" y="1717222"/>
            <a:ext cx="5075758" cy="452431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400"/>
              <a:t>Inoculants help improve the successful formation of nitrogen-fixing nodules in legumes</a:t>
            </a:r>
          </a:p>
          <a:p>
            <a:pPr marL="285750" indent="-285750">
              <a:buFont typeface="Arial" panose="020B0604020202020204" pitchFamily="34" charset="0"/>
              <a:buChar char="•"/>
            </a:pPr>
            <a:r>
              <a:rPr lang="en-US" sz="2400"/>
              <a:t>Inoculants are species specific</a:t>
            </a:r>
          </a:p>
          <a:p>
            <a:pPr marL="285750" indent="-285750">
              <a:buFont typeface="Arial" panose="020B0604020202020204" pitchFamily="34" charset="0"/>
              <a:buChar char="•"/>
            </a:pPr>
            <a:r>
              <a:rPr lang="en-US" sz="2400"/>
              <a:t>Inoculants are alive and have a maximum storage life</a:t>
            </a:r>
          </a:p>
          <a:p>
            <a:pPr marL="285750" indent="-285750">
              <a:buFont typeface="Arial" panose="020B0604020202020204" pitchFamily="34" charset="0"/>
              <a:buChar char="•"/>
            </a:pPr>
            <a:r>
              <a:rPr lang="en-US" sz="2400"/>
              <a:t>Keep inoculant refrigerated out of direct sunlight and </a:t>
            </a:r>
          </a:p>
          <a:p>
            <a:r>
              <a:rPr lang="en-US" sz="2400"/>
              <a:t>    use prior to expiration date</a:t>
            </a:r>
          </a:p>
          <a:p>
            <a:r>
              <a:rPr lang="en-US" sz="2400"/>
              <a:t>  </a:t>
            </a:r>
          </a:p>
        </p:txBody>
      </p:sp>
      <p:pic>
        <p:nvPicPr>
          <p:cNvPr id="4" name="Picture 3" descr="picture of tech note">
            <a:extLst>
              <a:ext uri="{FF2B5EF4-FFF2-40B4-BE49-F238E27FC236}">
                <a16:creationId xmlns:a16="http://schemas.microsoft.com/office/drawing/2014/main" id="{55139555-AFCF-5717-FE88-C1707E708BBD}"/>
              </a:ext>
            </a:extLst>
          </p:cNvPr>
          <p:cNvPicPr>
            <a:picLocks noChangeAspect="1"/>
          </p:cNvPicPr>
          <p:nvPr/>
        </p:nvPicPr>
        <p:blipFill>
          <a:blip r:embed="rId4"/>
          <a:stretch>
            <a:fillRect/>
          </a:stretch>
        </p:blipFill>
        <p:spPr>
          <a:xfrm>
            <a:off x="5299653" y="1160122"/>
            <a:ext cx="3720957" cy="43162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3982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6BDBF-2DE3-54A3-54C1-352C4018E4FC}"/>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D9DA1B04-08B5-DF07-C4AE-E9C92E121EAA}"/>
              </a:ext>
            </a:extLst>
          </p:cNvPr>
          <p:cNvPicPr>
            <a:picLocks noGrp="1" noChangeAspect="1"/>
          </p:cNvPicPr>
          <p:nvPr>
            <p:ph idx="4294967295"/>
          </p:nvPr>
        </p:nvPicPr>
        <p:blipFill>
          <a:blip r:embed="rId3"/>
          <a:stretch>
            <a:fillRect/>
          </a:stretch>
        </p:blipFill>
        <p:spPr>
          <a:xfrm>
            <a:off x="0" y="0"/>
            <a:ext cx="0" cy="0"/>
          </a:xfrm>
        </p:spPr>
      </p:pic>
      <p:sp>
        <p:nvSpPr>
          <p:cNvPr id="2" name="Rectangle 2">
            <a:extLst>
              <a:ext uri="{FF2B5EF4-FFF2-40B4-BE49-F238E27FC236}">
                <a16:creationId xmlns:a16="http://schemas.microsoft.com/office/drawing/2014/main" id="{E44AFE88-8B78-0576-DF91-DFF41B69838E}"/>
              </a:ext>
            </a:extLst>
          </p:cNvPr>
          <p:cNvSpPr txBox="1">
            <a:spLocks noChangeArrowheads="1"/>
          </p:cNvSpPr>
          <p:nvPr/>
        </p:nvSpPr>
        <p:spPr>
          <a:xfrm>
            <a:off x="183670" y="489102"/>
            <a:ext cx="6213174" cy="533400"/>
          </a:xfrm>
        </p:spPr>
        <p:txBody>
          <a:bodyPr>
            <a:no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en-US" sz="3200" b="1">
                <a:solidFill>
                  <a:schemeClr val="accent4"/>
                </a:solidFill>
              </a:rPr>
              <a:t>How will you seed it?</a:t>
            </a:r>
          </a:p>
        </p:txBody>
      </p:sp>
      <p:sp>
        <p:nvSpPr>
          <p:cNvPr id="3" name="Text Box 4">
            <a:extLst>
              <a:ext uri="{FF2B5EF4-FFF2-40B4-BE49-F238E27FC236}">
                <a16:creationId xmlns:a16="http://schemas.microsoft.com/office/drawing/2014/main" id="{0ABF1C72-0056-DCCD-F2EE-24C11E4D8C90}"/>
              </a:ext>
            </a:extLst>
          </p:cNvPr>
          <p:cNvSpPr txBox="1">
            <a:spLocks noChangeArrowheads="1"/>
          </p:cNvSpPr>
          <p:nvPr/>
        </p:nvSpPr>
        <p:spPr bwMode="auto">
          <a:xfrm>
            <a:off x="324124" y="1541820"/>
            <a:ext cx="4110717" cy="3554819"/>
          </a:xfrm>
          <a:prstGeom prst="rect">
            <a:avLst/>
          </a:prstGeom>
          <a:noFill/>
          <a:ln w="9525">
            <a:noFill/>
            <a:miter lim="800000"/>
            <a:headEnd/>
            <a:tailEnd/>
          </a:ln>
        </p:spPr>
        <p:txBody>
          <a:bodyPr wrap="square" lIns="91440" tIns="45720" rIns="91440" bIns="45720" anchor="t">
            <a:spAutoFit/>
          </a:bodyPr>
          <a:lstStyle/>
          <a:p>
            <a:pPr marL="457200" indent="-457200" eaLnBrk="0" fontAlgn="base" hangingPunct="0">
              <a:spcBef>
                <a:spcPct val="0"/>
              </a:spcBef>
              <a:spcAft>
                <a:spcPts val="600"/>
              </a:spcAft>
              <a:buFont typeface="Arial" panose="020B0604020202020204" pitchFamily="34" charset="0"/>
              <a:buChar char="•"/>
              <a:defRPr/>
            </a:pPr>
            <a:r>
              <a:rPr lang="en-US" sz="2400">
                <a:solidFill>
                  <a:srgbClr val="000000"/>
                </a:solidFill>
                <a:ea typeface="ＭＳ Ｐゴシック"/>
              </a:rPr>
              <a:t>Drill</a:t>
            </a:r>
          </a:p>
          <a:p>
            <a:pPr marL="457200" indent="-457200" eaLnBrk="0" fontAlgn="base" hangingPunct="0">
              <a:spcBef>
                <a:spcPct val="0"/>
              </a:spcBef>
              <a:spcAft>
                <a:spcPts val="600"/>
              </a:spcAft>
              <a:buFont typeface="Arial" panose="020B0604020202020204" pitchFamily="34" charset="0"/>
              <a:buChar char="•"/>
              <a:defRPr/>
            </a:pPr>
            <a:r>
              <a:rPr lang="en-US" sz="2400">
                <a:solidFill>
                  <a:srgbClr val="000000"/>
                </a:solidFill>
                <a:ea typeface="ＭＳ Ｐゴシック"/>
              </a:rPr>
              <a:t>Aerial Broadcast</a:t>
            </a:r>
          </a:p>
          <a:p>
            <a:pPr marL="457200" indent="-457200" eaLnBrk="0" fontAlgn="base" hangingPunct="0">
              <a:spcBef>
                <a:spcPct val="0"/>
              </a:spcBef>
              <a:spcAft>
                <a:spcPts val="600"/>
              </a:spcAft>
              <a:buFont typeface="Arial" panose="020B0604020202020204" pitchFamily="34" charset="0"/>
              <a:buChar char="•"/>
              <a:defRPr/>
            </a:pPr>
            <a:r>
              <a:rPr lang="en-US" sz="2400">
                <a:solidFill>
                  <a:srgbClr val="000000"/>
                </a:solidFill>
                <a:ea typeface="ＭＳ Ｐゴシック"/>
              </a:rPr>
              <a:t>Ground Broadcast</a:t>
            </a:r>
          </a:p>
          <a:p>
            <a:pPr marL="457200" indent="-457200" eaLnBrk="0" fontAlgn="base" hangingPunct="0">
              <a:spcBef>
                <a:spcPct val="0"/>
              </a:spcBef>
              <a:spcAft>
                <a:spcPts val="600"/>
              </a:spcAft>
              <a:buFont typeface="Arial" panose="020B0604020202020204" pitchFamily="34" charset="0"/>
              <a:buChar char="•"/>
              <a:defRPr/>
            </a:pPr>
            <a:r>
              <a:rPr lang="en-US" sz="2400">
                <a:solidFill>
                  <a:srgbClr val="000000"/>
                </a:solidFill>
                <a:ea typeface="ＭＳ Ｐゴシック"/>
              </a:rPr>
              <a:t>Tillage Pass</a:t>
            </a:r>
          </a:p>
          <a:p>
            <a:pPr marL="457200" indent="-457200" eaLnBrk="0" fontAlgn="base" hangingPunct="0">
              <a:spcBef>
                <a:spcPct val="0"/>
              </a:spcBef>
              <a:spcAft>
                <a:spcPts val="600"/>
              </a:spcAft>
              <a:buFont typeface="Arial" panose="020B0604020202020204" pitchFamily="34" charset="0"/>
              <a:buChar char="•"/>
              <a:defRPr/>
            </a:pPr>
            <a:r>
              <a:rPr lang="en-US" sz="2400">
                <a:solidFill>
                  <a:srgbClr val="000000"/>
                </a:solidFill>
                <a:ea typeface="ＭＳ Ｐゴシック"/>
              </a:rPr>
              <a:t>Timing termination to allow for reseeding</a:t>
            </a:r>
          </a:p>
          <a:p>
            <a:pPr eaLnBrk="0" fontAlgn="base" hangingPunct="0">
              <a:spcBef>
                <a:spcPct val="0"/>
              </a:spcBef>
              <a:spcAft>
                <a:spcPct val="0"/>
              </a:spcAft>
              <a:buFontTx/>
              <a:buChar char="•"/>
              <a:defRPr/>
            </a:pPr>
            <a:endParaRPr lang="en-US" sz="2800">
              <a:solidFill>
                <a:srgbClr val="000000"/>
              </a:solidFill>
              <a:ea typeface="ＭＳ Ｐゴシック" panose="020B0600070205080204" pitchFamily="34" charset="-128"/>
            </a:endParaRPr>
          </a:p>
          <a:p>
            <a:pPr eaLnBrk="0" fontAlgn="base" hangingPunct="0">
              <a:spcBef>
                <a:spcPct val="0"/>
              </a:spcBef>
              <a:spcAft>
                <a:spcPct val="0"/>
              </a:spcAft>
              <a:defRPr/>
            </a:pPr>
            <a:endParaRPr lang="en-US" sz="2800">
              <a:solidFill>
                <a:srgbClr val="000000"/>
              </a:solidFill>
              <a:ea typeface="ＭＳ Ｐゴシック" panose="020B0600070205080204" pitchFamily="34" charset="-128"/>
            </a:endParaRPr>
          </a:p>
        </p:txBody>
      </p:sp>
      <p:pic>
        <p:nvPicPr>
          <p:cNvPr id="4" name="Picture 3" descr="no till drill picture">
            <a:extLst>
              <a:ext uri="{FF2B5EF4-FFF2-40B4-BE49-F238E27FC236}">
                <a16:creationId xmlns:a16="http://schemas.microsoft.com/office/drawing/2014/main" id="{6CF014E6-5095-DBDE-365F-7C9EC548A8C4}"/>
              </a:ext>
            </a:extLst>
          </p:cNvPr>
          <p:cNvPicPr>
            <a:picLocks noChangeAspect="1"/>
          </p:cNvPicPr>
          <p:nvPr/>
        </p:nvPicPr>
        <p:blipFill>
          <a:blip r:embed="rId4"/>
          <a:stretch>
            <a:fillRect/>
          </a:stretch>
        </p:blipFill>
        <p:spPr>
          <a:xfrm>
            <a:off x="4605130" y="1061832"/>
            <a:ext cx="4037766" cy="3021009"/>
          </a:xfrm>
          <a:prstGeom prst="rect">
            <a:avLst/>
          </a:prstGeom>
          <a:effectLst>
            <a:outerShdw blurRad="50800" dist="38100" dir="2700000" algn="tl" rotWithShape="0">
              <a:prstClr val="black">
                <a:alpha val="40000"/>
              </a:prstClr>
            </a:outerShdw>
          </a:effectLst>
        </p:spPr>
      </p:pic>
      <p:pic>
        <p:nvPicPr>
          <p:cNvPr id="5" name="Picture 4" descr="picture of brillion seeder">
            <a:extLst>
              <a:ext uri="{FF2B5EF4-FFF2-40B4-BE49-F238E27FC236}">
                <a16:creationId xmlns:a16="http://schemas.microsoft.com/office/drawing/2014/main" id="{D32E8A37-FF07-C508-F3F5-9A6BD5C59848}"/>
              </a:ext>
            </a:extLst>
          </p:cNvPr>
          <p:cNvPicPr>
            <a:picLocks noChangeAspect="1"/>
          </p:cNvPicPr>
          <p:nvPr/>
        </p:nvPicPr>
        <p:blipFill>
          <a:blip r:embed="rId5"/>
          <a:stretch>
            <a:fillRect/>
          </a:stretch>
        </p:blipFill>
        <p:spPr>
          <a:xfrm>
            <a:off x="5101716" y="3696307"/>
            <a:ext cx="3371380" cy="252396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700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28DE9-9ED8-7D91-E5E6-9E645EBE9515}"/>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9B5D066-D66C-B74D-BD29-649BE14DD398}"/>
              </a:ext>
            </a:extLst>
          </p:cNvPr>
          <p:cNvPicPr>
            <a:picLocks noGrp="1" noChangeAspect="1"/>
          </p:cNvPicPr>
          <p:nvPr>
            <p:ph idx="4294967295"/>
          </p:nvPr>
        </p:nvPicPr>
        <p:blipFill>
          <a:blip r:embed="rId2"/>
          <a:stretch>
            <a:fillRect/>
          </a:stretch>
        </p:blipFill>
        <p:spPr>
          <a:xfrm>
            <a:off x="0" y="0"/>
            <a:ext cx="0" cy="0"/>
          </a:xfrm>
        </p:spPr>
      </p:pic>
      <p:sp>
        <p:nvSpPr>
          <p:cNvPr id="2" name="Title 1">
            <a:extLst>
              <a:ext uri="{FF2B5EF4-FFF2-40B4-BE49-F238E27FC236}">
                <a16:creationId xmlns:a16="http://schemas.microsoft.com/office/drawing/2014/main" id="{CF9AA83C-0381-3CD6-8C59-0D7D279167AA}"/>
              </a:ext>
            </a:extLst>
          </p:cNvPr>
          <p:cNvSpPr>
            <a:spLocks noGrp="1"/>
          </p:cNvSpPr>
          <p:nvPr/>
        </p:nvSpPr>
        <p:spPr>
          <a:xfrm>
            <a:off x="628650" y="523081"/>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b="1">
                <a:solidFill>
                  <a:schemeClr val="accent4"/>
                </a:solidFill>
              </a:rPr>
              <a:t>Questions</a:t>
            </a:r>
          </a:p>
        </p:txBody>
      </p:sp>
      <p:sp>
        <p:nvSpPr>
          <p:cNvPr id="3" name="Content Placeholder 2">
            <a:extLst>
              <a:ext uri="{FF2B5EF4-FFF2-40B4-BE49-F238E27FC236}">
                <a16:creationId xmlns:a16="http://schemas.microsoft.com/office/drawing/2014/main" id="{E2ECD513-E9B3-A4D2-5557-2F813D45D9D4}"/>
              </a:ext>
            </a:extLst>
          </p:cNvPr>
          <p:cNvSpPr>
            <a:spLocks noGrp="1"/>
          </p:cNvSpPr>
          <p:nvPr/>
        </p:nvSpPr>
        <p:spPr>
          <a:xfrm>
            <a:off x="628650" y="1983580"/>
            <a:ext cx="78867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a:t>Who has observed good success with broadcast seeding in your work area?</a:t>
            </a:r>
          </a:p>
          <a:p>
            <a:endParaRPr lang="en-US" sz="2400"/>
          </a:p>
          <a:p>
            <a:r>
              <a:rPr lang="en-US" sz="2400"/>
              <a:t>What made it successful?</a:t>
            </a:r>
          </a:p>
        </p:txBody>
      </p:sp>
    </p:spTree>
    <p:extLst>
      <p:ext uri="{BB962C8B-B14F-4D97-AF65-F5344CB8AC3E}">
        <p14:creationId xmlns:p14="http://schemas.microsoft.com/office/powerpoint/2010/main" val="4128422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EE4F9-0390-6EDD-483C-C57E54F0EE37}"/>
            </a:ext>
          </a:extLst>
        </p:cNvPr>
        <p:cNvGrpSpPr/>
        <p:nvPr/>
      </p:nvGrpSpPr>
      <p:grpSpPr>
        <a:xfrm>
          <a:off x="0" y="0"/>
          <a:ext cx="0" cy="0"/>
          <a:chOff x="0" y="0"/>
          <a:chExt cx="0" cy="0"/>
        </a:xfrm>
      </p:grpSpPr>
      <p:pic>
        <p:nvPicPr>
          <p:cNvPr id="6" name="Content Placeholder 5" descr="none">
            <a:extLst>
              <a:ext uri="{FF2B5EF4-FFF2-40B4-BE49-F238E27FC236}">
                <a16:creationId xmlns:a16="http://schemas.microsoft.com/office/drawing/2014/main" id="{28339965-4B07-BA9C-D5AC-60909BCED2A8}"/>
              </a:ext>
            </a:extLst>
          </p:cNvPr>
          <p:cNvPicPr>
            <a:picLocks noGrp="1" noChangeAspect="1"/>
          </p:cNvPicPr>
          <p:nvPr>
            <p:ph idx="4294967295"/>
          </p:nvPr>
        </p:nvPicPr>
        <p:blipFill>
          <a:blip r:embed="rId3"/>
          <a:stretch>
            <a:fillRect/>
          </a:stretch>
        </p:blipFill>
        <p:spPr>
          <a:xfrm>
            <a:off x="0" y="0"/>
            <a:ext cx="0" cy="0"/>
          </a:xfrm>
        </p:spPr>
      </p:pic>
      <p:sp>
        <p:nvSpPr>
          <p:cNvPr id="2" name="Text Box 3">
            <a:extLst>
              <a:ext uri="{FF2B5EF4-FFF2-40B4-BE49-F238E27FC236}">
                <a16:creationId xmlns:a16="http://schemas.microsoft.com/office/drawing/2014/main" id="{6F978ABB-1330-8353-0EDA-88A35FA1B36F}"/>
              </a:ext>
            </a:extLst>
          </p:cNvPr>
          <p:cNvSpPr txBox="1">
            <a:spLocks noChangeArrowheads="1"/>
          </p:cNvSpPr>
          <p:nvPr/>
        </p:nvSpPr>
        <p:spPr bwMode="auto">
          <a:xfrm>
            <a:off x="89877" y="1364415"/>
            <a:ext cx="8229600" cy="584775"/>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US" sz="3200" b="1">
                <a:solidFill>
                  <a:srgbClr val="000000"/>
                </a:solidFill>
                <a:ea typeface="ＭＳ Ｐゴシック" panose="020B0600070205080204" pitchFamily="34" charset="-128"/>
              </a:rPr>
              <a:t>Equipment combinations</a:t>
            </a:r>
          </a:p>
        </p:txBody>
      </p:sp>
      <p:pic>
        <p:nvPicPr>
          <p:cNvPr id="3" name="Picture 9" descr="RTS Valmar LS close">
            <a:extLst>
              <a:ext uri="{FF2B5EF4-FFF2-40B4-BE49-F238E27FC236}">
                <a16:creationId xmlns:a16="http://schemas.microsoft.com/office/drawing/2014/main" id="{BBB49193-5C14-9168-250A-D723EDD540F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350936" y="3129380"/>
            <a:ext cx="4661586" cy="32158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9E7C9BDF-5FB1-9844-9D10-5F837F2CE2DD}"/>
              </a:ext>
            </a:extLst>
          </p:cNvPr>
          <p:cNvSpPr txBox="1">
            <a:spLocks noChangeArrowheads="1"/>
          </p:cNvSpPr>
          <p:nvPr/>
        </p:nvSpPr>
        <p:spPr>
          <a:xfrm>
            <a:off x="89877" y="512814"/>
            <a:ext cx="5791200" cy="533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3200" b="1">
                <a:solidFill>
                  <a:schemeClr val="accent4"/>
                </a:solidFill>
              </a:rPr>
              <a:t>How will you seed it?</a:t>
            </a:r>
          </a:p>
        </p:txBody>
      </p:sp>
      <p:sp>
        <p:nvSpPr>
          <p:cNvPr id="5" name="Text Box 4">
            <a:extLst>
              <a:ext uri="{FF2B5EF4-FFF2-40B4-BE49-F238E27FC236}">
                <a16:creationId xmlns:a16="http://schemas.microsoft.com/office/drawing/2014/main" id="{C503EAF8-AD3F-2435-6932-F659CB4E5800}"/>
              </a:ext>
            </a:extLst>
          </p:cNvPr>
          <p:cNvSpPr txBox="1">
            <a:spLocks noChangeArrowheads="1"/>
          </p:cNvSpPr>
          <p:nvPr/>
        </p:nvSpPr>
        <p:spPr bwMode="auto">
          <a:xfrm>
            <a:off x="303211" y="2696917"/>
            <a:ext cx="3900907" cy="3277820"/>
          </a:xfrm>
          <a:prstGeom prst="rect">
            <a:avLst/>
          </a:prstGeom>
          <a:noFill/>
          <a:ln w="9525">
            <a:noFill/>
            <a:miter lim="800000"/>
            <a:headEnd/>
            <a:tailEnd/>
          </a:ln>
        </p:spPr>
        <p:txBody>
          <a:bodyPr wrap="square">
            <a:spAutoFit/>
          </a:bodyPr>
          <a:lstStyle/>
          <a:p>
            <a:pPr marL="342900" indent="-342900" eaLnBrk="0" fontAlgn="base" hangingPunct="0">
              <a:spcBef>
                <a:spcPct val="0"/>
              </a:spcBef>
              <a:spcAft>
                <a:spcPts val="600"/>
              </a:spcAft>
              <a:buFont typeface="Arial" panose="020B0604020202020204" pitchFamily="34" charset="0"/>
              <a:buChar char="•"/>
              <a:defRPr/>
            </a:pPr>
            <a:r>
              <a:rPr lang="en-US" sz="2400">
                <a:solidFill>
                  <a:srgbClr val="000000"/>
                </a:solidFill>
                <a:ea typeface="ＭＳ Ｐゴシック" panose="020B0600070205080204" pitchFamily="34" charset="-128"/>
              </a:rPr>
              <a:t>Minimize field passes</a:t>
            </a:r>
          </a:p>
          <a:p>
            <a:pPr marL="342900" indent="-342900" eaLnBrk="0" fontAlgn="base" hangingPunct="0">
              <a:spcBef>
                <a:spcPct val="0"/>
              </a:spcBef>
              <a:spcAft>
                <a:spcPts val="600"/>
              </a:spcAft>
              <a:buFont typeface="Arial" panose="020B0604020202020204" pitchFamily="34" charset="0"/>
              <a:buChar char="•"/>
              <a:defRPr/>
            </a:pPr>
            <a:r>
              <a:rPr lang="en-US" sz="2400">
                <a:solidFill>
                  <a:srgbClr val="000000"/>
                </a:solidFill>
                <a:ea typeface="ＭＳ Ｐゴシック" panose="020B0600070205080204" pitchFamily="34" charset="-128"/>
              </a:rPr>
              <a:t>Combine other operations	</a:t>
            </a:r>
          </a:p>
          <a:p>
            <a:pPr marL="800100" lvl="1" indent="-342900" eaLnBrk="0" fontAlgn="base" hangingPunct="0">
              <a:spcBef>
                <a:spcPct val="0"/>
              </a:spcBef>
              <a:spcAft>
                <a:spcPts val="600"/>
              </a:spcAft>
              <a:buFont typeface="Arial" panose="020B0604020202020204" pitchFamily="34" charset="0"/>
              <a:buChar char="•"/>
              <a:defRPr/>
            </a:pPr>
            <a:r>
              <a:rPr lang="en-US" sz="2400">
                <a:solidFill>
                  <a:srgbClr val="000000"/>
                </a:solidFill>
                <a:ea typeface="ＭＳ Ｐゴシック" panose="020B0600070205080204" pitchFamily="34" charset="-128"/>
              </a:rPr>
              <a:t>Residue management</a:t>
            </a:r>
          </a:p>
          <a:p>
            <a:pPr marL="800100" lvl="1" indent="-342900" eaLnBrk="0" fontAlgn="base" hangingPunct="0">
              <a:spcBef>
                <a:spcPct val="0"/>
              </a:spcBef>
              <a:spcAft>
                <a:spcPts val="600"/>
              </a:spcAft>
              <a:buFont typeface="Arial" panose="020B0604020202020204" pitchFamily="34" charset="0"/>
              <a:buChar char="•"/>
              <a:defRPr/>
            </a:pPr>
            <a:r>
              <a:rPr lang="en-US" sz="2400">
                <a:solidFill>
                  <a:srgbClr val="000000"/>
                </a:solidFill>
                <a:ea typeface="ＭＳ Ｐゴシック" panose="020B0600070205080204" pitchFamily="34" charset="-128"/>
              </a:rPr>
              <a:t>Fertility or amendment inputs</a:t>
            </a:r>
          </a:p>
        </p:txBody>
      </p:sp>
    </p:spTree>
    <p:extLst>
      <p:ext uri="{BB962C8B-B14F-4D97-AF65-F5344CB8AC3E}">
        <p14:creationId xmlns:p14="http://schemas.microsoft.com/office/powerpoint/2010/main" val="129581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1AF896CE-20C1-C80C-833A-AD93F795E4C8}"/>
              </a:ext>
            </a:extLst>
          </p:cNvPr>
          <p:cNvSpPr>
            <a:spLocks noGrp="1"/>
          </p:cNvSpPr>
          <p:nvPr/>
        </p:nvSpPr>
        <p:spPr>
          <a:xfrm>
            <a:off x="628650" y="523081"/>
            <a:ext cx="7886700"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ysClr val="windowText" lastClr="000000"/>
                </a:solidFill>
                <a:latin typeface="Calibri Light" panose="020F0302020204030204"/>
              </a:defRPr>
            </a:lvl1pPr>
          </a:lstStyle>
          <a:p>
            <a:r>
              <a:rPr lang="en-US" sz="3200" b="1">
                <a:solidFill>
                  <a:schemeClr val="accent4"/>
                </a:solidFill>
              </a:rPr>
              <a:t>Question</a:t>
            </a:r>
          </a:p>
        </p:txBody>
      </p:sp>
      <p:sp>
        <p:nvSpPr>
          <p:cNvPr id="3" name="Content Placeholder 6">
            <a:extLst>
              <a:ext uri="{FF2B5EF4-FFF2-40B4-BE49-F238E27FC236}">
                <a16:creationId xmlns:a16="http://schemas.microsoft.com/office/drawing/2014/main" id="{18B2677D-B0FB-B159-74D1-F9BD92030C3B}"/>
              </a:ext>
            </a:extLst>
          </p:cNvPr>
          <p:cNvSpPr>
            <a:spLocks noGrp="1"/>
          </p:cNvSpPr>
          <p:nvPr/>
        </p:nvSpPr>
        <p:spPr>
          <a:xfrm>
            <a:off x="628650" y="1983580"/>
            <a:ext cx="78867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ysClr val="windowText" lastClr="000000"/>
                </a:solidFill>
                <a:latin typeface="Calibri" panose="020F0502020204030204"/>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ysClr val="windowText" lastClr="000000"/>
                </a:solidFill>
                <a:latin typeface="Calibri" panose="020F0502020204030204"/>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ysClr val="windowText" lastClr="000000"/>
                </a:solidFill>
                <a:latin typeface="Calibri" panose="020F0502020204030204"/>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Calibri" panose="020F0502020204030204"/>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Calibri" panose="020F0502020204030204"/>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Calibri" panose="020F0502020204030204"/>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Calibri" panose="020F0502020204030204"/>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Calibri" panose="020F0502020204030204"/>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ysClr val="windowText" lastClr="000000"/>
                </a:solidFill>
                <a:latin typeface="Calibri" panose="020F0502020204030204"/>
              </a:defRPr>
            </a:lvl9pPr>
          </a:lstStyle>
          <a:p>
            <a:pPr marL="0" indent="0">
              <a:buNone/>
            </a:pPr>
            <a:r>
              <a:rPr kumimoji="0" lang="en-US" sz="2400" b="0" i="0" u="none" strike="noStrike" kern="1200" cap="none" spc="0" normalizeH="0" baseline="0" noProof="0">
                <a:ln>
                  <a:noFill/>
                </a:ln>
                <a:solidFill>
                  <a:prstClr val="black"/>
                </a:solidFill>
                <a:effectLst/>
                <a:uLnTx/>
                <a:uFillTx/>
                <a:latin typeface="+mn-lt"/>
              </a:rPr>
              <a:t>What are most common producer objectives that you encounter in working with cover crops in your region ?</a:t>
            </a:r>
            <a:endParaRPr lang="en-US" sz="2400">
              <a:latin typeface="+mn-lt"/>
            </a:endParaRPr>
          </a:p>
        </p:txBody>
      </p:sp>
    </p:spTree>
    <p:extLst>
      <p:ext uri="{BB962C8B-B14F-4D97-AF65-F5344CB8AC3E}">
        <p14:creationId xmlns:p14="http://schemas.microsoft.com/office/powerpoint/2010/main" val="2896262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C34F9-2F29-3B62-D5D3-BB4DD0372319}"/>
            </a:ext>
          </a:extLst>
        </p:cNvPr>
        <p:cNvGrpSpPr/>
        <p:nvPr/>
      </p:nvGrpSpPr>
      <p:grpSpPr>
        <a:xfrm>
          <a:off x="0" y="0"/>
          <a:ext cx="0" cy="0"/>
          <a:chOff x="0" y="0"/>
          <a:chExt cx="0" cy="0"/>
        </a:xfrm>
      </p:grpSpPr>
      <p:pic>
        <p:nvPicPr>
          <p:cNvPr id="6" name="Content Placeholder 5" descr="pic of cover crop field and drone">
            <a:extLst>
              <a:ext uri="{FF2B5EF4-FFF2-40B4-BE49-F238E27FC236}">
                <a16:creationId xmlns:a16="http://schemas.microsoft.com/office/drawing/2014/main" id="{F071FF8B-DD2B-D324-9C12-219FB49D3E67}"/>
              </a:ext>
            </a:extLst>
          </p:cNvPr>
          <p:cNvPicPr>
            <a:picLocks noGrp="1" noChangeAspect="1"/>
          </p:cNvPicPr>
          <p:nvPr>
            <p:ph idx="4294967295"/>
          </p:nvPr>
        </p:nvPicPr>
        <p:blipFill>
          <a:blip r:embed="rId3"/>
          <a:stretch>
            <a:fillRect/>
          </a:stretch>
        </p:blipFill>
        <p:spPr>
          <a:xfrm>
            <a:off x="0" y="0"/>
            <a:ext cx="0" cy="0"/>
          </a:xfrm>
        </p:spPr>
      </p:pic>
      <p:sp>
        <p:nvSpPr>
          <p:cNvPr id="2" name="Title 1">
            <a:extLst>
              <a:ext uri="{FF2B5EF4-FFF2-40B4-BE49-F238E27FC236}">
                <a16:creationId xmlns:a16="http://schemas.microsoft.com/office/drawing/2014/main" id="{A067BD59-5BA8-398E-1AD0-308E1FCCC319}"/>
              </a:ext>
            </a:extLst>
          </p:cNvPr>
          <p:cNvSpPr txBox="1">
            <a:spLocks/>
          </p:cNvSpPr>
          <p:nvPr/>
        </p:nvSpPr>
        <p:spPr>
          <a:xfrm>
            <a:off x="236637" y="499487"/>
            <a:ext cx="7886700" cy="1325563"/>
          </a:xfrm>
        </p:spPr>
        <p:txBody>
          <a:bodyPr>
            <a:norm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a:solidFill>
                  <a:schemeClr val="accent4"/>
                </a:solidFill>
              </a:rPr>
              <a:t>Aerial Seeding</a:t>
            </a:r>
          </a:p>
        </p:txBody>
      </p:sp>
      <p:sp>
        <p:nvSpPr>
          <p:cNvPr id="3" name="Content Placeholder 2">
            <a:extLst>
              <a:ext uri="{FF2B5EF4-FFF2-40B4-BE49-F238E27FC236}">
                <a16:creationId xmlns:a16="http://schemas.microsoft.com/office/drawing/2014/main" id="{EE47C290-923F-1B50-05A8-1DD840BA9F38}"/>
              </a:ext>
            </a:extLst>
          </p:cNvPr>
          <p:cNvSpPr txBox="1">
            <a:spLocks/>
          </p:cNvSpPr>
          <p:nvPr/>
        </p:nvSpPr>
        <p:spPr>
          <a:xfrm>
            <a:off x="604682" y="1363820"/>
            <a:ext cx="4124706" cy="5398771"/>
          </a:xfrm>
        </p:spPr>
        <p:txBody>
          <a:bodyPr>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400" b="1"/>
              <a:t>Drones	</a:t>
            </a:r>
          </a:p>
          <a:p>
            <a:pPr lvl="1">
              <a:spcBef>
                <a:spcPts val="0"/>
              </a:spcBef>
              <a:spcAft>
                <a:spcPts val="600"/>
              </a:spcAft>
            </a:pPr>
            <a:r>
              <a:rPr lang="en-US" sz="2400"/>
              <a:t>Commercial or producer applications</a:t>
            </a:r>
          </a:p>
          <a:p>
            <a:pPr lvl="1">
              <a:spcBef>
                <a:spcPts val="0"/>
              </a:spcBef>
              <a:spcAft>
                <a:spcPts val="600"/>
              </a:spcAft>
            </a:pPr>
            <a:r>
              <a:rPr lang="en-US" sz="2400"/>
              <a:t>Can be cost effective</a:t>
            </a:r>
          </a:p>
          <a:p>
            <a:pPr lvl="1">
              <a:spcBef>
                <a:spcPts val="0"/>
              </a:spcBef>
              <a:spcAft>
                <a:spcPts val="600"/>
              </a:spcAft>
            </a:pPr>
            <a:r>
              <a:rPr lang="en-US" sz="2400"/>
              <a:t>Lots of state and national specific regulations	</a:t>
            </a:r>
          </a:p>
          <a:p>
            <a:pPr lvl="2">
              <a:spcBef>
                <a:spcPts val="0"/>
              </a:spcBef>
              <a:spcAft>
                <a:spcPts val="600"/>
              </a:spcAft>
            </a:pPr>
            <a:r>
              <a:rPr lang="en-US" sz="2400"/>
              <a:t>Permits</a:t>
            </a:r>
          </a:p>
          <a:p>
            <a:pPr lvl="2">
              <a:spcBef>
                <a:spcPts val="0"/>
              </a:spcBef>
              <a:spcAft>
                <a:spcPts val="600"/>
              </a:spcAft>
            </a:pPr>
            <a:r>
              <a:rPr lang="en-US" sz="2400"/>
              <a:t>Licenses</a:t>
            </a:r>
          </a:p>
          <a:p>
            <a:pPr marL="914400" lvl="2" indent="0">
              <a:buFont typeface="Arial" panose="020B0604020202020204" pitchFamily="34" charset="0"/>
              <a:buNone/>
            </a:pPr>
            <a:endParaRPr lang="en-US" sz="2400"/>
          </a:p>
          <a:p>
            <a:pPr lvl="2"/>
            <a:endParaRPr lang="en-US" sz="2400"/>
          </a:p>
          <a:p>
            <a:pPr lvl="2"/>
            <a:endParaRPr lang="en-US" sz="2400"/>
          </a:p>
        </p:txBody>
      </p:sp>
      <p:pic>
        <p:nvPicPr>
          <p:cNvPr id="5122" name="Picture 2" descr="pic of drone in cover crop field">
            <a:extLst>
              <a:ext uri="{FF2B5EF4-FFF2-40B4-BE49-F238E27FC236}">
                <a16:creationId xmlns:a16="http://schemas.microsoft.com/office/drawing/2014/main" id="{632D53E3-5AA4-A33C-5D38-EC8ED396DA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8121" y="1018742"/>
            <a:ext cx="4099242" cy="48205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03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F0C71-34C9-DC30-17D3-8AB843FEF36F}"/>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E5731F2-0358-4EDF-3613-E1AE87E151F0}"/>
              </a:ext>
            </a:extLst>
          </p:cNvPr>
          <p:cNvPicPr>
            <a:picLocks noGrp="1" noChangeAspect="1"/>
          </p:cNvPicPr>
          <p:nvPr>
            <p:ph idx="4294967295"/>
          </p:nvPr>
        </p:nvPicPr>
        <p:blipFill>
          <a:blip r:embed="rId2"/>
          <a:stretch>
            <a:fillRect/>
          </a:stretch>
        </p:blipFill>
        <p:spPr>
          <a:xfrm>
            <a:off x="0" y="0"/>
            <a:ext cx="0" cy="0"/>
          </a:xfrm>
        </p:spPr>
      </p:pic>
      <p:sp>
        <p:nvSpPr>
          <p:cNvPr id="3" name="TextBox 2">
            <a:extLst>
              <a:ext uri="{FF2B5EF4-FFF2-40B4-BE49-F238E27FC236}">
                <a16:creationId xmlns:a16="http://schemas.microsoft.com/office/drawing/2014/main" id="{686CEB89-A02C-4163-D917-223E0D9C85E3}"/>
              </a:ext>
            </a:extLst>
          </p:cNvPr>
          <p:cNvSpPr txBox="1"/>
          <p:nvPr/>
        </p:nvSpPr>
        <p:spPr>
          <a:xfrm>
            <a:off x="176980" y="483927"/>
            <a:ext cx="4581832" cy="584775"/>
          </a:xfrm>
          <a:prstGeom prst="rect">
            <a:avLst/>
          </a:prstGeom>
          <a:noFill/>
        </p:spPr>
        <p:txBody>
          <a:bodyPr wrap="square">
            <a:spAutoFit/>
          </a:bodyPr>
          <a:lstStyle/>
          <a:p>
            <a:r>
              <a:rPr lang="en-US" sz="3200" b="1">
                <a:solidFill>
                  <a:schemeClr val="accent4"/>
                </a:solidFill>
              </a:rPr>
              <a:t>Planting for Success</a:t>
            </a:r>
          </a:p>
        </p:txBody>
      </p:sp>
      <p:sp>
        <p:nvSpPr>
          <p:cNvPr id="4" name="Text Placeholder 6">
            <a:extLst>
              <a:ext uri="{FF2B5EF4-FFF2-40B4-BE49-F238E27FC236}">
                <a16:creationId xmlns:a16="http://schemas.microsoft.com/office/drawing/2014/main" id="{4ABF9A50-2E35-E66A-35AC-8BB98BD5AD68}"/>
              </a:ext>
            </a:extLst>
          </p:cNvPr>
          <p:cNvSpPr txBox="1">
            <a:spLocks/>
          </p:cNvSpPr>
          <p:nvPr/>
        </p:nvSpPr>
        <p:spPr>
          <a:xfrm>
            <a:off x="176980" y="1124027"/>
            <a:ext cx="4674782" cy="5250046"/>
          </a:xfrm>
          <a:prstGeom prst="rect">
            <a:avLst/>
          </a:prstGeom>
        </p:spPr>
        <p:txBody>
          <a:bodyPr>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200"/>
              <a:t>Good Soil to Seed Contact is essential.</a:t>
            </a:r>
          </a:p>
          <a:p>
            <a:pPr lvl="1"/>
            <a:r>
              <a:rPr lang="en-US" sz="2200"/>
              <a:t>Direct drill (correct seeding depth)</a:t>
            </a:r>
          </a:p>
          <a:p>
            <a:pPr lvl="1"/>
            <a:r>
              <a:rPr lang="en-US" sz="2200"/>
              <a:t>Broadcast seeding (Harrow)</a:t>
            </a:r>
          </a:p>
          <a:p>
            <a:r>
              <a:rPr lang="en-US" sz="2200"/>
              <a:t>Consider Seed Size – seed planting depth ~x2 the diameter of the seed.</a:t>
            </a:r>
          </a:p>
          <a:p>
            <a:r>
              <a:rPr lang="en-US" sz="2200"/>
              <a:t>Plant at recommended seeding rate for species or mix.</a:t>
            </a:r>
          </a:p>
          <a:p>
            <a:r>
              <a:rPr lang="en-US" sz="2200"/>
              <a:t>Use good quality seed from a reputable seed dealer. </a:t>
            </a:r>
          </a:p>
          <a:p>
            <a:r>
              <a:rPr lang="en-US" sz="2200"/>
              <a:t>Calibrate the seeder!!!!   </a:t>
            </a:r>
          </a:p>
        </p:txBody>
      </p:sp>
      <p:pic>
        <p:nvPicPr>
          <p:cNvPr id="5" name="Picture 4" descr="hairy vetch picture">
            <a:extLst>
              <a:ext uri="{FF2B5EF4-FFF2-40B4-BE49-F238E27FC236}">
                <a16:creationId xmlns:a16="http://schemas.microsoft.com/office/drawing/2014/main" id="{5A93E6FE-713A-AAF0-D45D-F13DC9E734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5566" y="1690689"/>
            <a:ext cx="3926415" cy="35671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2299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B6D4C-B2CD-FADE-A091-72B583663BDA}"/>
            </a:ext>
          </a:extLst>
        </p:cNvPr>
        <p:cNvGrpSpPr/>
        <p:nvPr/>
      </p:nvGrpSpPr>
      <p:grpSpPr>
        <a:xfrm>
          <a:off x="0" y="0"/>
          <a:ext cx="0" cy="0"/>
          <a:chOff x="0" y="0"/>
          <a:chExt cx="0" cy="0"/>
        </a:xfrm>
      </p:grpSpPr>
      <p:pic>
        <p:nvPicPr>
          <p:cNvPr id="6" name="Content Placeholder 5" descr="list of failures">
            <a:extLst>
              <a:ext uri="{FF2B5EF4-FFF2-40B4-BE49-F238E27FC236}">
                <a16:creationId xmlns:a16="http://schemas.microsoft.com/office/drawing/2014/main" id="{E83A2FDD-2170-6FC5-47D9-3C1D9C23D653}"/>
              </a:ext>
            </a:extLst>
          </p:cNvPr>
          <p:cNvPicPr>
            <a:picLocks noGrp="1" noChangeAspect="1"/>
          </p:cNvPicPr>
          <p:nvPr>
            <p:ph idx="4294967295"/>
          </p:nvPr>
        </p:nvPicPr>
        <p:blipFill>
          <a:blip r:embed="rId3"/>
          <a:stretch>
            <a:fillRect/>
          </a:stretch>
        </p:blipFill>
        <p:spPr>
          <a:xfrm>
            <a:off x="0" y="0"/>
            <a:ext cx="0" cy="0"/>
          </a:xfrm>
        </p:spPr>
      </p:pic>
      <p:sp>
        <p:nvSpPr>
          <p:cNvPr id="2" name="Title 3">
            <a:extLst>
              <a:ext uri="{FF2B5EF4-FFF2-40B4-BE49-F238E27FC236}">
                <a16:creationId xmlns:a16="http://schemas.microsoft.com/office/drawing/2014/main" id="{7C85E931-4079-7510-AF3D-E6AE7759F528}"/>
              </a:ext>
            </a:extLst>
          </p:cNvPr>
          <p:cNvSpPr txBox="1">
            <a:spLocks/>
          </p:cNvSpPr>
          <p:nvPr/>
        </p:nvSpPr>
        <p:spPr>
          <a:xfrm>
            <a:off x="119245" y="441907"/>
            <a:ext cx="8229600" cy="1012626"/>
          </a:xfrm>
        </p:spPr>
        <p:txBody>
          <a:bodyPr>
            <a:norm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a:defRPr/>
            </a:pPr>
            <a:r>
              <a:rPr lang="en-US" altLang="en-US" sz="3200" b="1">
                <a:solidFill>
                  <a:schemeClr val="accent4"/>
                </a:solidFill>
              </a:rPr>
              <a:t>Reasons for Seeding Failure</a:t>
            </a:r>
          </a:p>
        </p:txBody>
      </p:sp>
      <p:sp>
        <p:nvSpPr>
          <p:cNvPr id="3" name="Text Placeholder 4">
            <a:extLst>
              <a:ext uri="{FF2B5EF4-FFF2-40B4-BE49-F238E27FC236}">
                <a16:creationId xmlns:a16="http://schemas.microsoft.com/office/drawing/2014/main" id="{8CFC8B58-B698-D7A0-D98D-67CAB4E73341}"/>
              </a:ext>
            </a:extLst>
          </p:cNvPr>
          <p:cNvSpPr txBox="1">
            <a:spLocks/>
          </p:cNvSpPr>
          <p:nvPr/>
        </p:nvSpPr>
        <p:spPr>
          <a:xfrm>
            <a:off x="627459" y="1184417"/>
            <a:ext cx="3868340" cy="823912"/>
          </a:xfrm>
        </p:spPr>
        <p:txBody>
          <a:bodyPr>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en-US" sz="2400" b="1"/>
              <a:t>Germination Through Emergence</a:t>
            </a:r>
            <a:endParaRPr lang="en-US" sz="2400" b="1"/>
          </a:p>
        </p:txBody>
      </p:sp>
      <p:sp>
        <p:nvSpPr>
          <p:cNvPr id="4" name="Content Placeholder 5">
            <a:extLst>
              <a:ext uri="{FF2B5EF4-FFF2-40B4-BE49-F238E27FC236}">
                <a16:creationId xmlns:a16="http://schemas.microsoft.com/office/drawing/2014/main" id="{FE3CE23B-0DFA-60BB-5F0C-B639D16BEC6E}"/>
              </a:ext>
            </a:extLst>
          </p:cNvPr>
          <p:cNvSpPr txBox="1">
            <a:spLocks/>
          </p:cNvSpPr>
          <p:nvPr/>
        </p:nvSpPr>
        <p:spPr>
          <a:xfrm>
            <a:off x="365705" y="2008329"/>
            <a:ext cx="3868340" cy="3684588"/>
          </a:xfrm>
        </p:spPr>
        <p:txBody>
          <a:bodyPr lIns="91440" tIns="45720" rIns="91440" bIns="45720" anchor="t">
            <a:no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513715" lvl="1" indent="-170815">
              <a:defRPr/>
            </a:pPr>
            <a:r>
              <a:rPr lang="en-US" altLang="en-US" sz="2100"/>
              <a:t>Poor quality seed</a:t>
            </a:r>
            <a:endParaRPr lang="en-US"/>
          </a:p>
          <a:p>
            <a:pPr marL="513715" lvl="1" indent="-170815">
              <a:defRPr/>
            </a:pPr>
            <a:r>
              <a:rPr lang="en-US" altLang="en-US" sz="2100"/>
              <a:t>Improper timing</a:t>
            </a:r>
          </a:p>
          <a:p>
            <a:pPr marL="513715" lvl="1" indent="-170815">
              <a:defRPr/>
            </a:pPr>
            <a:r>
              <a:rPr lang="en-US" altLang="en-US" sz="2100"/>
              <a:t>Temperature </a:t>
            </a:r>
          </a:p>
          <a:p>
            <a:pPr marL="856615" lvl="2" indent="-170815">
              <a:defRPr/>
            </a:pPr>
            <a:r>
              <a:rPr lang="en-US" altLang="en-US" sz="2100"/>
              <a:t>Too hot!</a:t>
            </a:r>
          </a:p>
          <a:p>
            <a:pPr marL="856615" lvl="2" indent="-170815">
              <a:defRPr/>
            </a:pPr>
            <a:r>
              <a:rPr lang="en-US" altLang="en-US" sz="2100"/>
              <a:t>Too cold!</a:t>
            </a:r>
          </a:p>
          <a:p>
            <a:pPr marL="513715" lvl="1" indent="-170815">
              <a:defRPr/>
            </a:pPr>
            <a:r>
              <a:rPr lang="en-US" altLang="en-US" sz="2100"/>
              <a:t>Improper planting depth </a:t>
            </a:r>
          </a:p>
          <a:p>
            <a:pPr marL="513715" lvl="1" indent="-170815">
              <a:defRPr/>
            </a:pPr>
            <a:r>
              <a:rPr lang="en-US" altLang="en-US" sz="2100"/>
              <a:t>Seed dries out, lack of moisture</a:t>
            </a:r>
          </a:p>
          <a:p>
            <a:pPr marL="513715" lvl="1" indent="-170815">
              <a:defRPr/>
            </a:pPr>
            <a:r>
              <a:rPr lang="en-US" altLang="en-US" sz="2100"/>
              <a:t>Crusted soil surface</a:t>
            </a:r>
          </a:p>
          <a:p>
            <a:pPr marL="513715" lvl="1" indent="-170815">
              <a:defRPr/>
            </a:pPr>
            <a:r>
              <a:rPr lang="en-US" altLang="en-US" sz="2100"/>
              <a:t>Toxicity </a:t>
            </a:r>
          </a:p>
          <a:p>
            <a:pPr marL="856615" lvl="2" indent="-170815">
              <a:defRPr/>
            </a:pPr>
            <a:r>
              <a:rPr lang="en-US" altLang="en-US" sz="2100"/>
              <a:t>allelopathic effects</a:t>
            </a:r>
          </a:p>
          <a:p>
            <a:pPr marL="856615" lvl="2" indent="-170815">
              <a:defRPr/>
            </a:pPr>
            <a:r>
              <a:rPr lang="en-US" altLang="en-US" sz="2100"/>
              <a:t>herbicide carryover</a:t>
            </a:r>
          </a:p>
          <a:p>
            <a:pPr marL="170815" indent="-170815"/>
            <a:endParaRPr lang="en-US"/>
          </a:p>
        </p:txBody>
      </p:sp>
      <p:sp>
        <p:nvSpPr>
          <p:cNvPr id="5" name="Text Placeholder 6">
            <a:extLst>
              <a:ext uri="{FF2B5EF4-FFF2-40B4-BE49-F238E27FC236}">
                <a16:creationId xmlns:a16="http://schemas.microsoft.com/office/drawing/2014/main" id="{B264B684-EEC8-13E7-E39B-3B3BC954A7D6}"/>
              </a:ext>
            </a:extLst>
          </p:cNvPr>
          <p:cNvSpPr txBox="1">
            <a:spLocks/>
          </p:cNvSpPr>
          <p:nvPr/>
        </p:nvSpPr>
        <p:spPr>
          <a:xfrm>
            <a:off x="5004013" y="1268639"/>
            <a:ext cx="3887391" cy="823912"/>
          </a:xfrm>
        </p:spPr>
        <p:txBody>
          <a:bodyPr>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altLang="en-US" sz="2400" b="1"/>
              <a:t>After Emergence</a:t>
            </a:r>
          </a:p>
        </p:txBody>
      </p:sp>
      <p:sp>
        <p:nvSpPr>
          <p:cNvPr id="7" name="Content Placeholder 7">
            <a:extLst>
              <a:ext uri="{FF2B5EF4-FFF2-40B4-BE49-F238E27FC236}">
                <a16:creationId xmlns:a16="http://schemas.microsoft.com/office/drawing/2014/main" id="{E06BF93B-0FEE-58FF-C63B-AA9ADFBAF71E}"/>
              </a:ext>
            </a:extLst>
          </p:cNvPr>
          <p:cNvSpPr txBox="1">
            <a:spLocks/>
          </p:cNvSpPr>
          <p:nvPr/>
        </p:nvSpPr>
        <p:spPr>
          <a:xfrm>
            <a:off x="4742259" y="2006609"/>
            <a:ext cx="3887391" cy="3684588"/>
          </a:xfrm>
        </p:spPr>
        <p:txBody>
          <a:bodyPr>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defRPr/>
            </a:pPr>
            <a:r>
              <a:rPr lang="en-US" altLang="en-US" sz="2100"/>
              <a:t>Competition from weeds</a:t>
            </a:r>
          </a:p>
          <a:p>
            <a:pPr lvl="1">
              <a:defRPr/>
            </a:pPr>
            <a:r>
              <a:rPr lang="en-US" altLang="en-US" sz="2100"/>
              <a:t>Low fertility</a:t>
            </a:r>
          </a:p>
          <a:p>
            <a:pPr lvl="1">
              <a:defRPr/>
            </a:pPr>
            <a:r>
              <a:rPr lang="en-US" altLang="en-US" sz="2100"/>
              <a:t>Poor drainage</a:t>
            </a:r>
          </a:p>
          <a:p>
            <a:pPr lvl="1">
              <a:defRPr/>
            </a:pPr>
            <a:r>
              <a:rPr lang="en-US" altLang="en-US" sz="2100"/>
              <a:t>Drought</a:t>
            </a:r>
          </a:p>
          <a:p>
            <a:pPr lvl="1">
              <a:defRPr/>
            </a:pPr>
            <a:r>
              <a:rPr lang="en-US" altLang="en-US" sz="2100"/>
              <a:t>Insects</a:t>
            </a:r>
          </a:p>
          <a:p>
            <a:pPr lvl="1">
              <a:defRPr/>
            </a:pPr>
            <a:r>
              <a:rPr lang="en-US" altLang="en-US" sz="2100"/>
              <a:t>Improper grazing by livestock</a:t>
            </a:r>
          </a:p>
          <a:p>
            <a:pPr lvl="1">
              <a:defRPr/>
            </a:pPr>
            <a:r>
              <a:rPr lang="en-US" altLang="en-US" sz="2100"/>
              <a:t>Foraging by wildlife</a:t>
            </a:r>
          </a:p>
          <a:p>
            <a:pPr lvl="1">
              <a:defRPr/>
            </a:pPr>
            <a:r>
              <a:rPr lang="en-US" altLang="en-US" sz="2100"/>
              <a:t>Diseases</a:t>
            </a:r>
          </a:p>
          <a:p>
            <a:pPr lvl="1">
              <a:defRPr/>
            </a:pPr>
            <a:r>
              <a:rPr lang="en-US" altLang="en-US" sz="2100"/>
              <a:t>Winterkill</a:t>
            </a:r>
          </a:p>
          <a:p>
            <a:endParaRPr lang="en-US"/>
          </a:p>
        </p:txBody>
      </p:sp>
    </p:spTree>
    <p:extLst>
      <p:ext uri="{BB962C8B-B14F-4D97-AF65-F5344CB8AC3E}">
        <p14:creationId xmlns:p14="http://schemas.microsoft.com/office/powerpoint/2010/main" val="4123470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728B8-89A2-8335-F7D6-45F177209945}"/>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17BE4F8-A184-B469-230C-012E723EB243}"/>
              </a:ext>
            </a:extLst>
          </p:cNvPr>
          <p:cNvPicPr>
            <a:picLocks noGrp="1" noChangeAspect="1"/>
          </p:cNvPicPr>
          <p:nvPr>
            <p:ph idx="4294967295"/>
          </p:nvPr>
        </p:nvPicPr>
        <p:blipFill>
          <a:blip r:embed="rId3"/>
          <a:stretch>
            <a:fillRect/>
          </a:stretch>
        </p:blipFill>
        <p:spPr>
          <a:xfrm>
            <a:off x="0" y="0"/>
            <a:ext cx="0" cy="0"/>
          </a:xfrm>
        </p:spPr>
      </p:pic>
      <p:sp>
        <p:nvSpPr>
          <p:cNvPr id="3" name="TextBox 2">
            <a:extLst>
              <a:ext uri="{FF2B5EF4-FFF2-40B4-BE49-F238E27FC236}">
                <a16:creationId xmlns:a16="http://schemas.microsoft.com/office/drawing/2014/main" id="{DC6FFEA1-9FC0-D1E1-763D-6EF9CF876997}"/>
              </a:ext>
            </a:extLst>
          </p:cNvPr>
          <p:cNvSpPr txBox="1"/>
          <p:nvPr/>
        </p:nvSpPr>
        <p:spPr>
          <a:xfrm>
            <a:off x="196645" y="592082"/>
            <a:ext cx="6381136" cy="584775"/>
          </a:xfrm>
          <a:prstGeom prst="rect">
            <a:avLst/>
          </a:prstGeom>
          <a:noFill/>
        </p:spPr>
        <p:txBody>
          <a:bodyPr wrap="square">
            <a:spAutoFit/>
          </a:bodyPr>
          <a:lstStyle/>
          <a:p>
            <a:r>
              <a:rPr lang="en-US" sz="3200" b="1">
                <a:solidFill>
                  <a:schemeClr val="accent4"/>
                </a:solidFill>
              </a:rPr>
              <a:t>But how do I plant a mix?</a:t>
            </a:r>
          </a:p>
        </p:txBody>
      </p:sp>
      <p:sp>
        <p:nvSpPr>
          <p:cNvPr id="4" name="TextBox 3">
            <a:extLst>
              <a:ext uri="{FF2B5EF4-FFF2-40B4-BE49-F238E27FC236}">
                <a16:creationId xmlns:a16="http://schemas.microsoft.com/office/drawing/2014/main" id="{EBA5E87D-248C-750C-A5C6-E90D15613A13}"/>
              </a:ext>
            </a:extLst>
          </p:cNvPr>
          <p:cNvSpPr txBox="1"/>
          <p:nvPr/>
        </p:nvSpPr>
        <p:spPr>
          <a:xfrm>
            <a:off x="275516" y="1176857"/>
            <a:ext cx="4174722" cy="470898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000"/>
              <a:t>Mix settling out</a:t>
            </a:r>
          </a:p>
          <a:p>
            <a:pPr marL="742950" lvl="1" indent="-285750">
              <a:buFont typeface="Arial" panose="020B0604020202020204" pitchFamily="34" charset="0"/>
              <a:buChar char="•"/>
            </a:pPr>
            <a:r>
              <a:rPr lang="en-US" sz="2000"/>
              <a:t>Diverse seed sizes provide mix stability</a:t>
            </a:r>
          </a:p>
          <a:p>
            <a:pPr marL="285750" indent="-285750">
              <a:buFont typeface="Arial" panose="020B0604020202020204" pitchFamily="34" charset="0"/>
              <a:buChar char="•"/>
            </a:pPr>
            <a:r>
              <a:rPr lang="en-US" sz="2000"/>
              <a:t>Undesirable planting depth</a:t>
            </a:r>
          </a:p>
          <a:p>
            <a:pPr marL="742950" lvl="1" indent="-285750">
              <a:buFont typeface="Arial" panose="020B0604020202020204" pitchFamily="34" charset="0"/>
              <a:buChar char="•"/>
            </a:pPr>
            <a:r>
              <a:rPr lang="en-US" sz="2000"/>
              <a:t>Most cover crops have similar seed density</a:t>
            </a:r>
          </a:p>
          <a:p>
            <a:pPr marL="742950" lvl="1" indent="-285750">
              <a:buFont typeface="Arial" panose="020B0604020202020204" pitchFamily="34" charset="0"/>
              <a:buChar char="•"/>
            </a:pPr>
            <a:r>
              <a:rPr lang="en-US" sz="2000"/>
              <a:t>If using multiple seed boxes, observe seed delivery at openers.</a:t>
            </a:r>
            <a:endParaRPr lang="en-US"/>
          </a:p>
          <a:p>
            <a:pPr marL="285750" indent="-285750">
              <a:buFont typeface="Arial" panose="020B0604020202020204" pitchFamily="34" charset="0"/>
              <a:buChar char="•"/>
            </a:pPr>
            <a:r>
              <a:rPr lang="en-US" sz="2000"/>
              <a:t>Broadcast pattern not uniform</a:t>
            </a:r>
          </a:p>
          <a:p>
            <a:pPr marL="742950" lvl="1" indent="-285750">
              <a:buFont typeface="Arial" panose="020B0604020202020204" pitchFamily="34" charset="0"/>
              <a:buChar char="•"/>
            </a:pPr>
            <a:r>
              <a:rPr lang="en-US" sz="2000"/>
              <a:t>Select track spacing to seed with lowest density</a:t>
            </a:r>
          </a:p>
          <a:p>
            <a:pPr marL="742950" lvl="1" indent="-285750">
              <a:buFont typeface="Arial" panose="020B0604020202020204" pitchFamily="34" charset="0"/>
              <a:buChar char="•"/>
            </a:pPr>
            <a:r>
              <a:rPr lang="en-US" sz="2000"/>
              <a:t>Apply seeding stickers to aggregate seed</a:t>
            </a:r>
          </a:p>
        </p:txBody>
      </p:sp>
      <p:pic>
        <p:nvPicPr>
          <p:cNvPr id="7" name="Content Placeholder 5" descr="cover crop seeds">
            <a:extLst>
              <a:ext uri="{FF2B5EF4-FFF2-40B4-BE49-F238E27FC236}">
                <a16:creationId xmlns:a16="http://schemas.microsoft.com/office/drawing/2014/main" id="{D28492B8-ECA1-7A38-A36F-039BD42B8B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6165" y="2140257"/>
            <a:ext cx="3256915" cy="4351338"/>
          </a:xfrm>
          <a:prstGeom prst="rect">
            <a:avLst/>
          </a:prstGeom>
        </p:spPr>
      </p:pic>
      <p:pic>
        <p:nvPicPr>
          <p:cNvPr id="5" name="Content Placeholder 6" descr="cover crop seeds in drill">
            <a:extLst>
              <a:ext uri="{FF2B5EF4-FFF2-40B4-BE49-F238E27FC236}">
                <a16:creationId xmlns:a16="http://schemas.microsoft.com/office/drawing/2014/main" id="{C5E38796-833D-DC9E-211B-B18D34392F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5341" y="449109"/>
            <a:ext cx="2718659" cy="3617302"/>
          </a:xfrm>
          <a:prstGeom prst="rect">
            <a:avLst/>
          </a:prstGeom>
        </p:spPr>
      </p:pic>
    </p:spTree>
    <p:extLst>
      <p:ext uri="{BB962C8B-B14F-4D97-AF65-F5344CB8AC3E}">
        <p14:creationId xmlns:p14="http://schemas.microsoft.com/office/powerpoint/2010/main" val="206791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12FD2-75F2-5BC1-32D1-41266D30D65F}"/>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B9E53CFD-D1A6-F687-6ABE-650C3456F7B8}"/>
              </a:ext>
            </a:extLst>
          </p:cNvPr>
          <p:cNvPicPr>
            <a:picLocks noGrp="1" noChangeAspect="1"/>
          </p:cNvPicPr>
          <p:nvPr>
            <p:ph idx="4294967295"/>
          </p:nvPr>
        </p:nvPicPr>
        <p:blipFill>
          <a:blip r:embed="rId2"/>
          <a:stretch>
            <a:fillRect/>
          </a:stretch>
        </p:blipFill>
        <p:spPr>
          <a:xfrm>
            <a:off x="0" y="0"/>
            <a:ext cx="0" cy="0"/>
          </a:xfrm>
        </p:spPr>
      </p:pic>
      <p:sp>
        <p:nvSpPr>
          <p:cNvPr id="2" name="Title 1">
            <a:extLst>
              <a:ext uri="{FF2B5EF4-FFF2-40B4-BE49-F238E27FC236}">
                <a16:creationId xmlns:a16="http://schemas.microsoft.com/office/drawing/2014/main" id="{1EA9E954-2407-3D51-F8ED-DF78A824D5B9}"/>
              </a:ext>
            </a:extLst>
          </p:cNvPr>
          <p:cNvSpPr>
            <a:spLocks noGrp="1"/>
          </p:cNvSpPr>
          <p:nvPr/>
        </p:nvSpPr>
        <p:spPr>
          <a:xfrm>
            <a:off x="0" y="346100"/>
            <a:ext cx="4425131" cy="132556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3200" b="1">
                <a:solidFill>
                  <a:schemeClr val="accent4"/>
                </a:solidFill>
              </a:rPr>
              <a:t>Termination</a:t>
            </a:r>
          </a:p>
        </p:txBody>
      </p:sp>
      <p:sp>
        <p:nvSpPr>
          <p:cNvPr id="3" name="Content Placeholder 2">
            <a:extLst>
              <a:ext uri="{FF2B5EF4-FFF2-40B4-BE49-F238E27FC236}">
                <a16:creationId xmlns:a16="http://schemas.microsoft.com/office/drawing/2014/main" id="{C408FA4F-5937-9A41-9BF7-918083562161}"/>
              </a:ext>
            </a:extLst>
          </p:cNvPr>
          <p:cNvSpPr>
            <a:spLocks noGrp="1"/>
          </p:cNvSpPr>
          <p:nvPr/>
        </p:nvSpPr>
        <p:spPr>
          <a:xfrm>
            <a:off x="628650" y="1983580"/>
            <a:ext cx="7886700" cy="4351338"/>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600"/>
              <a:t>What is the most common method of cover crop termination in your region?</a:t>
            </a:r>
          </a:p>
        </p:txBody>
      </p:sp>
    </p:spTree>
    <p:extLst>
      <p:ext uri="{BB962C8B-B14F-4D97-AF65-F5344CB8AC3E}">
        <p14:creationId xmlns:p14="http://schemas.microsoft.com/office/powerpoint/2010/main" val="1469977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D0D49-FF27-7F6B-1421-EF8E48F7F460}"/>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F759A26-60D5-CC51-A6BA-FB50A4B1E429}"/>
              </a:ext>
            </a:extLst>
          </p:cNvPr>
          <p:cNvPicPr>
            <a:picLocks noGrp="1" noChangeAspect="1"/>
          </p:cNvPicPr>
          <p:nvPr>
            <p:ph idx="4294967295"/>
          </p:nvPr>
        </p:nvPicPr>
        <p:blipFill>
          <a:blip r:embed="rId3"/>
          <a:stretch>
            <a:fillRect/>
          </a:stretch>
        </p:blipFill>
        <p:spPr>
          <a:xfrm>
            <a:off x="0" y="0"/>
            <a:ext cx="0" cy="0"/>
          </a:xfrm>
        </p:spPr>
      </p:pic>
      <p:pic>
        <p:nvPicPr>
          <p:cNvPr id="6146" name="Picture 2" descr="roller crimper picture">
            <a:extLst>
              <a:ext uri="{FF2B5EF4-FFF2-40B4-BE49-F238E27FC236}">
                <a16:creationId xmlns:a16="http://schemas.microsoft.com/office/drawing/2014/main" id="{7E39FCA8-5978-4232-B361-80D7BCD676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877698"/>
            <a:ext cx="4517662" cy="33948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D0517F6-3188-CC2B-856A-5FB64CDC40A1}"/>
              </a:ext>
            </a:extLst>
          </p:cNvPr>
          <p:cNvSpPr txBox="1">
            <a:spLocks/>
          </p:cNvSpPr>
          <p:nvPr/>
        </p:nvSpPr>
        <p:spPr>
          <a:xfrm>
            <a:off x="125240" y="598450"/>
            <a:ext cx="8229600" cy="1143000"/>
          </a:xfrm>
        </p:spPr>
        <p:txBody>
          <a:bodyPr>
            <a:normAutofit fontScale="97500"/>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b="1">
                <a:solidFill>
                  <a:schemeClr val="accent4"/>
                </a:solidFill>
              </a:rPr>
              <a:t>Cover Crop Termination Methods</a:t>
            </a:r>
          </a:p>
        </p:txBody>
      </p:sp>
      <p:sp>
        <p:nvSpPr>
          <p:cNvPr id="3" name="Content Placeholder 2">
            <a:extLst>
              <a:ext uri="{FF2B5EF4-FFF2-40B4-BE49-F238E27FC236}">
                <a16:creationId xmlns:a16="http://schemas.microsoft.com/office/drawing/2014/main" id="{1A00A30E-615A-B815-09CD-295FDAEAE4B7}"/>
              </a:ext>
            </a:extLst>
          </p:cNvPr>
          <p:cNvSpPr txBox="1">
            <a:spLocks/>
          </p:cNvSpPr>
          <p:nvPr/>
        </p:nvSpPr>
        <p:spPr>
          <a:xfrm>
            <a:off x="390045" y="1875792"/>
            <a:ext cx="4292079" cy="4506951"/>
          </a:xfrm>
        </p:spPr>
        <p:txBody>
          <a:bodyPr>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spcAft>
                <a:spcPts val="600"/>
              </a:spcAft>
            </a:pPr>
            <a:r>
              <a:rPr lang="en-US" sz="2400"/>
              <a:t>Herbicide burn down</a:t>
            </a:r>
          </a:p>
          <a:p>
            <a:pPr>
              <a:spcBef>
                <a:spcPts val="0"/>
              </a:spcBef>
              <a:spcAft>
                <a:spcPts val="600"/>
              </a:spcAft>
            </a:pPr>
            <a:r>
              <a:rPr lang="en-US" sz="2400"/>
              <a:t>Frost termination</a:t>
            </a:r>
          </a:p>
          <a:p>
            <a:pPr>
              <a:spcBef>
                <a:spcPts val="0"/>
              </a:spcBef>
              <a:spcAft>
                <a:spcPts val="600"/>
              </a:spcAft>
            </a:pPr>
            <a:r>
              <a:rPr lang="en-US" sz="2400"/>
              <a:t>Crimper / Roller </a:t>
            </a:r>
          </a:p>
          <a:p>
            <a:pPr>
              <a:spcBef>
                <a:spcPts val="0"/>
              </a:spcBef>
              <a:spcAft>
                <a:spcPts val="600"/>
              </a:spcAft>
            </a:pPr>
            <a:r>
              <a:rPr lang="en-US" sz="2400"/>
              <a:t>Grazing</a:t>
            </a:r>
          </a:p>
          <a:p>
            <a:pPr>
              <a:spcBef>
                <a:spcPts val="0"/>
              </a:spcBef>
              <a:spcAft>
                <a:spcPts val="600"/>
              </a:spcAft>
            </a:pPr>
            <a:r>
              <a:rPr lang="en-US" sz="2400"/>
              <a:t>Shredding / mowing</a:t>
            </a:r>
          </a:p>
          <a:p>
            <a:pPr>
              <a:spcBef>
                <a:spcPts val="0"/>
              </a:spcBef>
              <a:spcAft>
                <a:spcPts val="600"/>
              </a:spcAft>
            </a:pPr>
            <a:r>
              <a:rPr lang="en-US" sz="2400"/>
              <a:t>Tillage</a:t>
            </a:r>
          </a:p>
          <a:p>
            <a:pPr>
              <a:spcBef>
                <a:spcPts val="0"/>
              </a:spcBef>
              <a:spcAft>
                <a:spcPts val="600"/>
              </a:spcAft>
            </a:pPr>
            <a:r>
              <a:rPr lang="en-US" sz="2400"/>
              <a:t>Combination of methods</a:t>
            </a:r>
          </a:p>
          <a:p>
            <a:pPr marL="0" indent="0">
              <a:spcBef>
                <a:spcPts val="0"/>
              </a:spcBef>
              <a:spcAft>
                <a:spcPts val="600"/>
              </a:spcAft>
              <a:buFont typeface="Arial" panose="020B0604020202020204" pitchFamily="34" charset="0"/>
              <a:buNone/>
            </a:pPr>
            <a:endParaRPr lang="en-US" sz="2400"/>
          </a:p>
        </p:txBody>
      </p:sp>
    </p:spTree>
    <p:extLst>
      <p:ext uri="{BB962C8B-B14F-4D97-AF65-F5344CB8AC3E}">
        <p14:creationId xmlns:p14="http://schemas.microsoft.com/office/powerpoint/2010/main" val="393676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1DE3E-CBF5-C9B7-2E84-7F5BDD7B50E0}"/>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3D43218-8AFD-C785-5B4B-B20924A9EEAE}"/>
              </a:ext>
            </a:extLst>
          </p:cNvPr>
          <p:cNvPicPr>
            <a:picLocks noGrp="1" noChangeAspect="1"/>
          </p:cNvPicPr>
          <p:nvPr>
            <p:ph idx="4294967295"/>
          </p:nvPr>
        </p:nvPicPr>
        <p:blipFill>
          <a:blip r:embed="rId3"/>
          <a:stretch>
            <a:fillRect/>
          </a:stretch>
        </p:blipFill>
        <p:spPr>
          <a:xfrm>
            <a:off x="0" y="0"/>
            <a:ext cx="0" cy="0"/>
          </a:xfrm>
        </p:spPr>
      </p:pic>
      <p:pic>
        <p:nvPicPr>
          <p:cNvPr id="2" name="Content Placeholder 6" descr="A tractor in a field spraying cover crop">
            <a:extLst>
              <a:ext uri="{FF2B5EF4-FFF2-40B4-BE49-F238E27FC236}">
                <a16:creationId xmlns:a16="http://schemas.microsoft.com/office/drawing/2014/main" id="{579C3CDA-DB82-7CBB-315B-293526A9721D}"/>
              </a:ext>
            </a:extLst>
          </p:cNvPr>
          <p:cNvPicPr>
            <a:picLocks noChangeAspect="1"/>
          </p:cNvPicPr>
          <p:nvPr/>
        </p:nvPicPr>
        <p:blipFill rotWithShape="1">
          <a:blip r:embed="rId4">
            <a:extLst>
              <a:ext uri="{28A0092B-C50C-407E-A947-70E740481C1C}">
                <a14:useLocalDpi xmlns:a14="http://schemas.microsoft.com/office/drawing/2010/main" val="0"/>
              </a:ext>
            </a:extLst>
          </a:blip>
          <a:srcRect l="22635" r="17882"/>
          <a:stretch/>
        </p:blipFill>
        <p:spPr>
          <a:xfrm>
            <a:off x="4814844" y="1716894"/>
            <a:ext cx="4216027" cy="39454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Content Placeholder 2">
            <a:extLst>
              <a:ext uri="{FF2B5EF4-FFF2-40B4-BE49-F238E27FC236}">
                <a16:creationId xmlns:a16="http://schemas.microsoft.com/office/drawing/2014/main" id="{7CD03E9E-A7BE-4406-B9D0-9E8C11C594C8}"/>
              </a:ext>
            </a:extLst>
          </p:cNvPr>
          <p:cNvSpPr txBox="1">
            <a:spLocks/>
          </p:cNvSpPr>
          <p:nvPr/>
        </p:nvSpPr>
        <p:spPr>
          <a:xfrm>
            <a:off x="112187" y="1716395"/>
            <a:ext cx="4583575" cy="4982881"/>
          </a:xfrm>
        </p:spPr>
        <p:txBody>
          <a:bodyPr vert="horz" lIns="91440" tIns="45720" rIns="91440" bIns="45720" rtlCol="0" anchor="t">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0815" indent="-228600" defTabSz="914400"/>
            <a:r>
              <a:rPr lang="en-US"/>
              <a:t>In the past, specific chemistry was needed to terminate mixed cover crop stands</a:t>
            </a:r>
          </a:p>
          <a:p>
            <a:pPr marL="170815" indent="-228600" defTabSz="914400"/>
            <a:r>
              <a:rPr lang="en-US"/>
              <a:t>Implications to next crop provided challenges of chemistry selection</a:t>
            </a:r>
          </a:p>
          <a:p>
            <a:pPr marL="170815" indent="-228600" defTabSz="914400"/>
            <a:r>
              <a:rPr lang="en-US"/>
              <a:t>Improved crop genetics allow for more termination tools</a:t>
            </a:r>
          </a:p>
          <a:p>
            <a:pPr marL="513715" lvl="1" indent="-228600" defTabSz="914400"/>
            <a:r>
              <a:rPr lang="en-US" sz="2100"/>
              <a:t>Glyphosate tolerant crops</a:t>
            </a:r>
          </a:p>
          <a:p>
            <a:pPr marL="513715" lvl="1" indent="-228600" defTabSz="914400"/>
            <a:r>
              <a:rPr lang="en-US" sz="2100" err="1"/>
              <a:t>Glufosinate</a:t>
            </a:r>
            <a:r>
              <a:rPr lang="en-US" sz="2100"/>
              <a:t> tolerant crops</a:t>
            </a:r>
          </a:p>
          <a:p>
            <a:pPr marL="513715" lvl="1" indent="-228600" defTabSz="914400"/>
            <a:r>
              <a:rPr lang="en-US" sz="2100"/>
              <a:t>Dicamba tolerant</a:t>
            </a:r>
          </a:p>
          <a:p>
            <a:pPr marL="513715" lvl="1" indent="-228600" defTabSz="914400"/>
            <a:r>
              <a:rPr lang="en-US" sz="2100"/>
              <a:t>2-4D tolerant</a:t>
            </a:r>
          </a:p>
          <a:p>
            <a:pPr marL="513715" lvl="1" indent="-228600" defTabSz="914400"/>
            <a:endParaRPr lang="en-US" sz="2100"/>
          </a:p>
          <a:p>
            <a:pPr marL="513715" lvl="1" indent="-228600" defTabSz="914400"/>
            <a:endParaRPr lang="en-US" sz="2100"/>
          </a:p>
        </p:txBody>
      </p:sp>
      <p:sp>
        <p:nvSpPr>
          <p:cNvPr id="4" name="Title 1">
            <a:extLst>
              <a:ext uri="{FF2B5EF4-FFF2-40B4-BE49-F238E27FC236}">
                <a16:creationId xmlns:a16="http://schemas.microsoft.com/office/drawing/2014/main" id="{1F3DB5BE-3D37-6866-96D7-101DC8090699}"/>
              </a:ext>
            </a:extLst>
          </p:cNvPr>
          <p:cNvSpPr txBox="1">
            <a:spLocks/>
          </p:cNvSpPr>
          <p:nvPr/>
        </p:nvSpPr>
        <p:spPr>
          <a:xfrm>
            <a:off x="117721" y="408777"/>
            <a:ext cx="5757729" cy="1049085"/>
          </a:xfrm>
        </p:spPr>
        <p:txBody>
          <a:bodyPr vert="horz" lIns="91440" tIns="45720" rIns="91440" bIns="45720" rtlCol="0" anchor="ctr">
            <a:normAutofit fontScale="97500"/>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defTabSz="914400"/>
            <a:r>
              <a:rPr lang="en-US" sz="3200" b="1">
                <a:solidFill>
                  <a:schemeClr val="accent4"/>
                </a:solidFill>
              </a:rPr>
              <a:t>Herbicide Burndown</a:t>
            </a:r>
          </a:p>
        </p:txBody>
      </p:sp>
    </p:spTree>
    <p:extLst>
      <p:ext uri="{BB962C8B-B14F-4D97-AF65-F5344CB8AC3E}">
        <p14:creationId xmlns:p14="http://schemas.microsoft.com/office/powerpoint/2010/main" val="2829450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C9960-4C6B-3659-FB3B-44ABC11C1436}"/>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5692A54-B353-A44B-4C06-C69B43EFE036}"/>
              </a:ext>
            </a:extLst>
          </p:cNvPr>
          <p:cNvPicPr>
            <a:picLocks noGrp="1" noChangeAspect="1"/>
          </p:cNvPicPr>
          <p:nvPr>
            <p:ph idx="4294967295"/>
          </p:nvPr>
        </p:nvPicPr>
        <p:blipFill>
          <a:blip r:embed="rId2"/>
          <a:stretch>
            <a:fillRect/>
          </a:stretch>
        </p:blipFill>
        <p:spPr>
          <a:xfrm>
            <a:off x="0" y="0"/>
            <a:ext cx="0" cy="0"/>
          </a:xfrm>
        </p:spPr>
      </p:pic>
      <p:grpSp>
        <p:nvGrpSpPr>
          <p:cNvPr id="2" name="Group 1" descr="cover crops in garden beds">
            <a:extLst>
              <a:ext uri="{FF2B5EF4-FFF2-40B4-BE49-F238E27FC236}">
                <a16:creationId xmlns:a16="http://schemas.microsoft.com/office/drawing/2014/main" id="{A9182DDC-B4E5-1432-51AD-3257D70A24BA}"/>
              </a:ext>
            </a:extLst>
          </p:cNvPr>
          <p:cNvGrpSpPr/>
          <p:nvPr/>
        </p:nvGrpSpPr>
        <p:grpSpPr>
          <a:xfrm>
            <a:off x="1000679" y="1382528"/>
            <a:ext cx="7317411" cy="5039980"/>
            <a:chOff x="2085449" y="251123"/>
            <a:chExt cx="8554642" cy="6592223"/>
          </a:xfrm>
        </p:grpSpPr>
        <p:pic>
          <p:nvPicPr>
            <p:cNvPr id="3" name="Picture 2">
              <a:extLst>
                <a:ext uri="{FF2B5EF4-FFF2-40B4-BE49-F238E27FC236}">
                  <a16:creationId xmlns:a16="http://schemas.microsoft.com/office/drawing/2014/main" id="{3AC0988A-6804-BEE0-7E68-C155F2862F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85449" y="251123"/>
              <a:ext cx="8554642" cy="6592223"/>
            </a:xfrm>
            <a:prstGeom prst="rect">
              <a:avLst/>
            </a:prstGeom>
          </p:spPr>
        </p:pic>
        <p:sp>
          <p:nvSpPr>
            <p:cNvPr id="4" name="TextBox 3">
              <a:extLst>
                <a:ext uri="{FF2B5EF4-FFF2-40B4-BE49-F238E27FC236}">
                  <a16:creationId xmlns:a16="http://schemas.microsoft.com/office/drawing/2014/main" id="{27E767EA-023D-7FBD-0BF3-7F92119DABF1}"/>
                </a:ext>
              </a:extLst>
            </p:cNvPr>
            <p:cNvSpPr txBox="1"/>
            <p:nvPr/>
          </p:nvSpPr>
          <p:spPr>
            <a:xfrm>
              <a:off x="2174785" y="5921327"/>
              <a:ext cx="358815" cy="458783"/>
            </a:xfrm>
            <a:prstGeom prst="rect">
              <a:avLst/>
            </a:prstGeom>
            <a:solidFill>
              <a:schemeClr val="bg1"/>
            </a:solidFill>
            <a:ln>
              <a:solidFill>
                <a:srgbClr val="262626"/>
              </a:solidFill>
            </a:ln>
          </p:spPr>
          <p:txBody>
            <a:bodyPr wrap="square" rtlCol="0">
              <a:spAutoFit/>
            </a:bodyPr>
            <a:lstStyle/>
            <a:p>
              <a:r>
                <a:rPr lang="en-US" sz="1350"/>
                <a:t>D</a:t>
              </a:r>
            </a:p>
          </p:txBody>
        </p:sp>
        <p:sp>
          <p:nvSpPr>
            <p:cNvPr id="5" name="TextBox 4">
              <a:extLst>
                <a:ext uri="{FF2B5EF4-FFF2-40B4-BE49-F238E27FC236}">
                  <a16:creationId xmlns:a16="http://schemas.microsoft.com/office/drawing/2014/main" id="{C988D5CF-AF0E-C068-9362-E28AFB9304ED}"/>
                </a:ext>
              </a:extLst>
            </p:cNvPr>
            <p:cNvSpPr txBox="1"/>
            <p:nvPr/>
          </p:nvSpPr>
          <p:spPr>
            <a:xfrm>
              <a:off x="4945944" y="5921327"/>
              <a:ext cx="358815" cy="458783"/>
            </a:xfrm>
            <a:prstGeom prst="rect">
              <a:avLst/>
            </a:prstGeom>
            <a:solidFill>
              <a:schemeClr val="bg1"/>
            </a:solidFill>
            <a:ln>
              <a:solidFill>
                <a:srgbClr val="262626"/>
              </a:solidFill>
            </a:ln>
          </p:spPr>
          <p:txBody>
            <a:bodyPr wrap="square" rtlCol="0">
              <a:spAutoFit/>
            </a:bodyPr>
            <a:lstStyle/>
            <a:p>
              <a:r>
                <a:rPr lang="en-US" sz="1350"/>
                <a:t>E</a:t>
              </a:r>
            </a:p>
          </p:txBody>
        </p:sp>
        <p:sp>
          <p:nvSpPr>
            <p:cNvPr id="7" name="TextBox 6">
              <a:extLst>
                <a:ext uri="{FF2B5EF4-FFF2-40B4-BE49-F238E27FC236}">
                  <a16:creationId xmlns:a16="http://schemas.microsoft.com/office/drawing/2014/main" id="{F435166B-9F20-1AC3-5B7F-982D363FBB7B}"/>
                </a:ext>
              </a:extLst>
            </p:cNvPr>
            <p:cNvSpPr txBox="1"/>
            <p:nvPr/>
          </p:nvSpPr>
          <p:spPr>
            <a:xfrm>
              <a:off x="7717105" y="5916969"/>
              <a:ext cx="358815" cy="458783"/>
            </a:xfrm>
            <a:prstGeom prst="rect">
              <a:avLst/>
            </a:prstGeom>
            <a:solidFill>
              <a:schemeClr val="bg1"/>
            </a:solidFill>
            <a:ln>
              <a:solidFill>
                <a:srgbClr val="262626"/>
              </a:solidFill>
            </a:ln>
          </p:spPr>
          <p:txBody>
            <a:bodyPr wrap="square" rtlCol="0">
              <a:spAutoFit/>
            </a:bodyPr>
            <a:lstStyle/>
            <a:p>
              <a:r>
                <a:rPr lang="en-US" sz="1350"/>
                <a:t>F</a:t>
              </a:r>
            </a:p>
          </p:txBody>
        </p:sp>
      </p:grpSp>
      <p:sp>
        <p:nvSpPr>
          <p:cNvPr id="8" name="Title 1">
            <a:extLst>
              <a:ext uri="{FF2B5EF4-FFF2-40B4-BE49-F238E27FC236}">
                <a16:creationId xmlns:a16="http://schemas.microsoft.com/office/drawing/2014/main" id="{9B204555-30D4-D000-B3FD-AAA00E09F2CA}"/>
              </a:ext>
            </a:extLst>
          </p:cNvPr>
          <p:cNvSpPr txBox="1">
            <a:spLocks/>
          </p:cNvSpPr>
          <p:nvPr/>
        </p:nvSpPr>
        <p:spPr>
          <a:xfrm>
            <a:off x="257974" y="378634"/>
            <a:ext cx="8816803" cy="632093"/>
          </a:xfrm>
        </p:spPr>
        <p:txBody>
          <a:bodyPr>
            <a:no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b="1">
                <a:solidFill>
                  <a:schemeClr val="accent4"/>
                </a:solidFill>
              </a:rPr>
              <a:t>Small-scale Conservation Practices: </a:t>
            </a:r>
            <a:br>
              <a:rPr lang="en-US" sz="3200" b="1">
                <a:solidFill>
                  <a:schemeClr val="accent4"/>
                </a:solidFill>
              </a:rPr>
            </a:br>
            <a:r>
              <a:rPr lang="en-US" sz="3200" b="1">
                <a:solidFill>
                  <a:schemeClr val="accent4"/>
                </a:solidFill>
              </a:rPr>
              <a:t>Cover Cropping</a:t>
            </a:r>
          </a:p>
        </p:txBody>
      </p:sp>
      <p:sp>
        <p:nvSpPr>
          <p:cNvPr id="9" name="TextBox 8">
            <a:extLst>
              <a:ext uri="{FF2B5EF4-FFF2-40B4-BE49-F238E27FC236}">
                <a16:creationId xmlns:a16="http://schemas.microsoft.com/office/drawing/2014/main" id="{189917CF-29FA-71A0-382C-6EAD92AFAE78}"/>
              </a:ext>
            </a:extLst>
          </p:cNvPr>
          <p:cNvSpPr txBox="1"/>
          <p:nvPr/>
        </p:nvSpPr>
        <p:spPr>
          <a:xfrm>
            <a:off x="5883667" y="6269233"/>
            <a:ext cx="3260333" cy="300082"/>
          </a:xfrm>
          <a:prstGeom prst="rect">
            <a:avLst/>
          </a:prstGeom>
          <a:noFill/>
        </p:spPr>
        <p:txBody>
          <a:bodyPr wrap="square" rtlCol="0">
            <a:spAutoFit/>
          </a:bodyPr>
          <a:lstStyle/>
          <a:p>
            <a:r>
              <a:rPr lang="en-US" sz="1350"/>
              <a:t>Photos: J. Beniston, USDA NRCS</a:t>
            </a:r>
          </a:p>
        </p:txBody>
      </p:sp>
    </p:spTree>
    <p:extLst>
      <p:ext uri="{BB962C8B-B14F-4D97-AF65-F5344CB8AC3E}">
        <p14:creationId xmlns:p14="http://schemas.microsoft.com/office/powerpoint/2010/main" val="37863926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5AB6C-13CA-E934-4BC8-0023E261BB08}"/>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1A6D6BD-31C1-2FC6-FC80-A90177FC4E91}"/>
              </a:ext>
            </a:extLst>
          </p:cNvPr>
          <p:cNvPicPr>
            <a:picLocks noGrp="1" noChangeAspect="1"/>
          </p:cNvPicPr>
          <p:nvPr>
            <p:ph idx="4294967295"/>
          </p:nvPr>
        </p:nvPicPr>
        <p:blipFill>
          <a:blip r:embed="rId2"/>
          <a:stretch>
            <a:fillRect/>
          </a:stretch>
        </p:blipFill>
        <p:spPr>
          <a:xfrm>
            <a:off x="0" y="0"/>
            <a:ext cx="0" cy="0"/>
          </a:xfrm>
        </p:spPr>
      </p:pic>
      <p:sp>
        <p:nvSpPr>
          <p:cNvPr id="2" name="Content Placeholder 2">
            <a:extLst>
              <a:ext uri="{FF2B5EF4-FFF2-40B4-BE49-F238E27FC236}">
                <a16:creationId xmlns:a16="http://schemas.microsoft.com/office/drawing/2014/main" id="{0242FD0C-7692-8A0D-5656-D476D9947F0D}"/>
              </a:ext>
            </a:extLst>
          </p:cNvPr>
          <p:cNvSpPr txBox="1">
            <a:spLocks/>
          </p:cNvSpPr>
          <p:nvPr/>
        </p:nvSpPr>
        <p:spPr>
          <a:xfrm>
            <a:off x="146051" y="2153905"/>
            <a:ext cx="4489450" cy="2550189"/>
          </a:xfrm>
        </p:spPr>
        <p:txBody>
          <a:bodyPr>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600"/>
              <a:t>Soil moisture</a:t>
            </a:r>
          </a:p>
          <a:p>
            <a:r>
              <a:rPr lang="en-US" sz="2600"/>
              <a:t>Residue amount and  breakdown</a:t>
            </a:r>
          </a:p>
          <a:p>
            <a:r>
              <a:rPr lang="en-US" sz="2600"/>
              <a:t>Timing of operations that follow.</a:t>
            </a:r>
          </a:p>
        </p:txBody>
      </p:sp>
      <p:pic>
        <p:nvPicPr>
          <p:cNvPr id="3" name="Picture 2" descr="cover crop termination">
            <a:extLst>
              <a:ext uri="{FF2B5EF4-FFF2-40B4-BE49-F238E27FC236}">
                <a16:creationId xmlns:a16="http://schemas.microsoft.com/office/drawing/2014/main" id="{541BDF4A-4337-2521-556F-0C51BFAD39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9800" y="1758950"/>
            <a:ext cx="4248149" cy="3186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7BD583E8-B32A-C871-0772-CB7A6A24CB33}"/>
              </a:ext>
            </a:extLst>
          </p:cNvPr>
          <p:cNvSpPr txBox="1"/>
          <p:nvPr/>
        </p:nvSpPr>
        <p:spPr>
          <a:xfrm>
            <a:off x="75279" y="516495"/>
            <a:ext cx="7426733" cy="1077218"/>
          </a:xfrm>
          <a:prstGeom prst="rect">
            <a:avLst/>
          </a:prstGeom>
          <a:noFill/>
        </p:spPr>
        <p:txBody>
          <a:bodyPr wrap="square">
            <a:spAutoFit/>
          </a:bodyPr>
          <a:lstStyle/>
          <a:p>
            <a:pPr marL="0" indent="0">
              <a:buFont typeface="Arial" panose="020B0604020202020204" pitchFamily="34" charset="0"/>
              <a:buNone/>
            </a:pPr>
            <a:r>
              <a:rPr lang="en-US" sz="3200" b="1">
                <a:solidFill>
                  <a:schemeClr val="accent4"/>
                </a:solidFill>
              </a:rPr>
              <a:t>Time of Termination is Key to a number of outcomes:</a:t>
            </a:r>
          </a:p>
        </p:txBody>
      </p:sp>
    </p:spTree>
    <p:extLst>
      <p:ext uri="{BB962C8B-B14F-4D97-AF65-F5344CB8AC3E}">
        <p14:creationId xmlns:p14="http://schemas.microsoft.com/office/powerpoint/2010/main" val="1039753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19E11-7DF4-342A-058C-8B1416E6F8BE}"/>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2EB4FA7-E059-C0D3-B341-8849679B2C65}"/>
              </a:ext>
            </a:extLst>
          </p:cNvPr>
          <p:cNvPicPr>
            <a:picLocks noGrp="1" noChangeAspect="1"/>
          </p:cNvPicPr>
          <p:nvPr>
            <p:ph idx="4294967295"/>
          </p:nvPr>
        </p:nvPicPr>
        <p:blipFill>
          <a:blip r:embed="rId3"/>
          <a:stretch>
            <a:fillRect/>
          </a:stretch>
        </p:blipFill>
        <p:spPr>
          <a:xfrm>
            <a:off x="0" y="0"/>
            <a:ext cx="0" cy="0"/>
          </a:xfrm>
        </p:spPr>
      </p:pic>
      <p:pic>
        <p:nvPicPr>
          <p:cNvPr id="2" name="Picture 1" descr="A picture containing surviving cover crop">
            <a:extLst>
              <a:ext uri="{FF2B5EF4-FFF2-40B4-BE49-F238E27FC236}">
                <a16:creationId xmlns:a16="http://schemas.microsoft.com/office/drawing/2014/main" id="{FAE71C45-B749-0AFB-359D-B800DD1654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00" y="973138"/>
            <a:ext cx="2886075" cy="1597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A close-up of a machine">
            <a:extLst>
              <a:ext uri="{FF2B5EF4-FFF2-40B4-BE49-F238E27FC236}">
                <a16:creationId xmlns:a16="http://schemas.microsoft.com/office/drawing/2014/main" id="{A4D00B93-A5CB-1FAE-F89B-44E2737060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2600" y="2682919"/>
            <a:ext cx="2886075" cy="1597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A picture containing cover crop in soybean field">
            <a:extLst>
              <a:ext uri="{FF2B5EF4-FFF2-40B4-BE49-F238E27FC236}">
                <a16:creationId xmlns:a16="http://schemas.microsoft.com/office/drawing/2014/main" id="{E8D92340-5740-12C1-A010-8AE61EBEBA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600" y="4403187"/>
            <a:ext cx="2886075" cy="15970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a:extLst>
              <a:ext uri="{FF2B5EF4-FFF2-40B4-BE49-F238E27FC236}">
                <a16:creationId xmlns:a16="http://schemas.microsoft.com/office/drawing/2014/main" id="{0B213D37-7E5E-B9E2-28D1-4AB704B0D339}"/>
              </a:ext>
            </a:extLst>
          </p:cNvPr>
          <p:cNvSpPr txBox="1">
            <a:spLocks/>
          </p:cNvSpPr>
          <p:nvPr/>
        </p:nvSpPr>
        <p:spPr>
          <a:xfrm>
            <a:off x="3368675" y="294968"/>
            <a:ext cx="5775325" cy="2275195"/>
          </a:xfrm>
        </p:spPr>
        <p:txBody>
          <a:bodyPr vert="horz" lIns="91440" tIns="45720" rIns="91440" bIns="45720" rtlCol="0" anchor="ctr">
            <a:normAutofit fontScale="97500"/>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pPr defTabSz="914400"/>
            <a:r>
              <a:rPr lang="en-US" sz="2800" b="1">
                <a:solidFill>
                  <a:schemeClr val="accent4"/>
                </a:solidFill>
              </a:rPr>
              <a:t>“Plant a cover crop”, they said.</a:t>
            </a:r>
          </a:p>
          <a:p>
            <a:pPr defTabSz="914400"/>
            <a:r>
              <a:rPr lang="en-US" sz="2800" b="1">
                <a:solidFill>
                  <a:schemeClr val="accent4"/>
                </a:solidFill>
              </a:rPr>
              <a:t> </a:t>
            </a:r>
          </a:p>
          <a:p>
            <a:pPr defTabSz="914400"/>
            <a:r>
              <a:rPr lang="en-US" sz="2800" b="1">
                <a:solidFill>
                  <a:schemeClr val="accent4"/>
                </a:solidFill>
              </a:rPr>
              <a:t>“It will be great!”, they said.</a:t>
            </a:r>
          </a:p>
        </p:txBody>
      </p:sp>
      <p:pic>
        <p:nvPicPr>
          <p:cNvPr id="7" name="Picture 6" descr="A picture containing green, car, outdoor, close">
            <a:extLst>
              <a:ext uri="{FF2B5EF4-FFF2-40B4-BE49-F238E27FC236}">
                <a16:creationId xmlns:a16="http://schemas.microsoft.com/office/drawing/2014/main" id="{03555BF1-282C-E06A-A816-E94BBA8705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3076327" y="2884487"/>
            <a:ext cx="3435350" cy="2562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08020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A9AB60-A81C-4EB9-AEF9-67DDF7BA542D}"/>
              </a:ext>
            </a:extLst>
          </p:cNvPr>
          <p:cNvSpPr txBox="1"/>
          <p:nvPr/>
        </p:nvSpPr>
        <p:spPr>
          <a:xfrm>
            <a:off x="1520311" y="448540"/>
            <a:ext cx="5772150" cy="507831"/>
          </a:xfrm>
          <a:prstGeom prst="rect">
            <a:avLst/>
          </a:prstGeom>
          <a:noFill/>
          <a:ln>
            <a:solidFill>
              <a:schemeClr val="bg1"/>
            </a:solidFill>
          </a:ln>
        </p:spPr>
        <p:txBody>
          <a:bodyPr wrap="square" rtlCol="0">
            <a:spAutoFit/>
          </a:bodyPr>
          <a:lstStyle/>
          <a:p>
            <a:pPr algn="ctr"/>
            <a:r>
              <a:rPr lang="en-US" sz="2700" b="1"/>
              <a:t>Cover Crop Planning Support</a:t>
            </a:r>
          </a:p>
        </p:txBody>
      </p:sp>
      <p:sp>
        <p:nvSpPr>
          <p:cNvPr id="4" name="TextBox 3">
            <a:extLst>
              <a:ext uri="{FF2B5EF4-FFF2-40B4-BE49-F238E27FC236}">
                <a16:creationId xmlns:a16="http://schemas.microsoft.com/office/drawing/2014/main" id="{18CE6936-ECCA-4357-8400-C78A0CACF19F}"/>
              </a:ext>
            </a:extLst>
          </p:cNvPr>
          <p:cNvSpPr txBox="1"/>
          <p:nvPr/>
        </p:nvSpPr>
        <p:spPr>
          <a:xfrm>
            <a:off x="357598" y="1208268"/>
            <a:ext cx="8483653" cy="1200329"/>
          </a:xfrm>
          <a:prstGeom prst="rect">
            <a:avLst/>
          </a:prstGeom>
          <a:noFill/>
          <a:ln>
            <a:solidFill>
              <a:schemeClr val="tx1"/>
            </a:solidFill>
          </a:ln>
        </p:spPr>
        <p:txBody>
          <a:bodyPr wrap="square" lIns="91440" tIns="45720" rIns="91440" bIns="45720" anchor="t">
            <a:spAutoFit/>
          </a:bodyPr>
          <a:lstStyle/>
          <a:p>
            <a:r>
              <a:rPr lang="en-US">
                <a:latin typeface="Montserrat"/>
                <a:cs typeface="Aharoni"/>
              </a:rPr>
              <a:t>Following questions are intended to guide a discussion with producer to help select a CC or mixes of CCs that best fits their needs. This along with site specific climate and soil data, will ensure best outcomes for your customer</a:t>
            </a:r>
          </a:p>
        </p:txBody>
      </p:sp>
      <p:sp>
        <p:nvSpPr>
          <p:cNvPr id="6" name="TextBox 5">
            <a:extLst>
              <a:ext uri="{FF2B5EF4-FFF2-40B4-BE49-F238E27FC236}">
                <a16:creationId xmlns:a16="http://schemas.microsoft.com/office/drawing/2014/main" id="{241DE200-7260-4D09-945E-BC59BE1A7234}"/>
              </a:ext>
            </a:extLst>
          </p:cNvPr>
          <p:cNvSpPr txBox="1"/>
          <p:nvPr/>
        </p:nvSpPr>
        <p:spPr>
          <a:xfrm>
            <a:off x="420701" y="2542935"/>
            <a:ext cx="8484613" cy="584775"/>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600">
                <a:latin typeface="Montserrat"/>
              </a:rPr>
              <a:t>For what identified resource concern/s is a cover crop being planned to address </a:t>
            </a:r>
          </a:p>
        </p:txBody>
      </p:sp>
      <p:sp>
        <p:nvSpPr>
          <p:cNvPr id="8" name="TextBox 7">
            <a:extLst>
              <a:ext uri="{FF2B5EF4-FFF2-40B4-BE49-F238E27FC236}">
                <a16:creationId xmlns:a16="http://schemas.microsoft.com/office/drawing/2014/main" id="{F368801D-91CC-4BB3-A49F-1CB2F91DA875}"/>
              </a:ext>
            </a:extLst>
          </p:cNvPr>
          <p:cNvSpPr txBox="1"/>
          <p:nvPr/>
        </p:nvSpPr>
        <p:spPr>
          <a:xfrm>
            <a:off x="420701" y="2865397"/>
            <a:ext cx="8580184" cy="830997"/>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600">
                <a:latin typeface="Montserrat"/>
              </a:rPr>
              <a:t> What is the primary purpose of cover crop/s?(e.g. erosion control, increase SOM, suppressed weeds, increase infiltration &amp; reduced compaction, capture nutrients, N fixation, increase biodiversity, etc. or multiple objectives</a:t>
            </a:r>
          </a:p>
        </p:txBody>
      </p:sp>
      <p:sp>
        <p:nvSpPr>
          <p:cNvPr id="10" name="TextBox 9">
            <a:extLst>
              <a:ext uri="{FF2B5EF4-FFF2-40B4-BE49-F238E27FC236}">
                <a16:creationId xmlns:a16="http://schemas.microsoft.com/office/drawing/2014/main" id="{867E5506-50BC-4B3C-B1AE-400AC6FAB181}"/>
              </a:ext>
            </a:extLst>
          </p:cNvPr>
          <p:cNvSpPr txBox="1"/>
          <p:nvPr/>
        </p:nvSpPr>
        <p:spPr>
          <a:xfrm>
            <a:off x="420701" y="3590951"/>
            <a:ext cx="7294069" cy="338554"/>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600">
                <a:latin typeface="Montserrat"/>
              </a:rPr>
              <a:t>In what months does the producer want living cover crop/s</a:t>
            </a:r>
            <a:endParaRPr lang="en-US">
              <a:latin typeface="Montserrat"/>
            </a:endParaRPr>
          </a:p>
        </p:txBody>
      </p:sp>
      <p:sp>
        <p:nvSpPr>
          <p:cNvPr id="12" name="TextBox 11">
            <a:extLst>
              <a:ext uri="{FF2B5EF4-FFF2-40B4-BE49-F238E27FC236}">
                <a16:creationId xmlns:a16="http://schemas.microsoft.com/office/drawing/2014/main" id="{00615196-6539-4C98-B67C-60A2340F6ABC}"/>
              </a:ext>
            </a:extLst>
          </p:cNvPr>
          <p:cNvSpPr txBox="1"/>
          <p:nvPr/>
        </p:nvSpPr>
        <p:spPr>
          <a:xfrm>
            <a:off x="420701" y="3935667"/>
            <a:ext cx="8484613" cy="584775"/>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600">
                <a:latin typeface="Montserrat"/>
              </a:rPr>
              <a:t>In what kind of cropping systems will cover crops be planted (e.g., annual: (vegetables, perennial: vineyard/orchard)  </a:t>
            </a:r>
            <a:endParaRPr lang="en-US">
              <a:latin typeface="Montserrat"/>
            </a:endParaRPr>
          </a:p>
        </p:txBody>
      </p:sp>
      <p:sp>
        <p:nvSpPr>
          <p:cNvPr id="14" name="TextBox 13">
            <a:extLst>
              <a:ext uri="{FF2B5EF4-FFF2-40B4-BE49-F238E27FC236}">
                <a16:creationId xmlns:a16="http://schemas.microsoft.com/office/drawing/2014/main" id="{A8513A2A-1189-49C3-A3B7-85F1B5A93673}"/>
              </a:ext>
            </a:extLst>
          </p:cNvPr>
          <p:cNvSpPr txBox="1"/>
          <p:nvPr/>
        </p:nvSpPr>
        <p:spPr>
          <a:xfrm>
            <a:off x="357201" y="4513622"/>
            <a:ext cx="8910436" cy="338554"/>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600">
                <a:latin typeface="Montserrat"/>
              </a:rPr>
              <a:t>Where will cover crop/s be planted (e.g., whole field or row or raised beds)</a:t>
            </a:r>
          </a:p>
        </p:txBody>
      </p:sp>
      <p:sp>
        <p:nvSpPr>
          <p:cNvPr id="16" name="TextBox 15">
            <a:extLst>
              <a:ext uri="{FF2B5EF4-FFF2-40B4-BE49-F238E27FC236}">
                <a16:creationId xmlns:a16="http://schemas.microsoft.com/office/drawing/2014/main" id="{C516F5DE-2CE3-44B6-9C86-636E271820EB}"/>
              </a:ext>
            </a:extLst>
          </p:cNvPr>
          <p:cNvSpPr txBox="1"/>
          <p:nvPr/>
        </p:nvSpPr>
        <p:spPr>
          <a:xfrm>
            <a:off x="357201" y="4778977"/>
            <a:ext cx="8545819" cy="584775"/>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600">
                <a:latin typeface="Montserrat"/>
              </a:rPr>
              <a:t>Do any of the following to the planned site, e.g., salt issues, soil crusting, high N, low fertility, poor drainage, residual herbicides etc.</a:t>
            </a:r>
          </a:p>
        </p:txBody>
      </p:sp>
      <p:sp>
        <p:nvSpPr>
          <p:cNvPr id="18" name="TextBox 17">
            <a:extLst>
              <a:ext uri="{FF2B5EF4-FFF2-40B4-BE49-F238E27FC236}">
                <a16:creationId xmlns:a16="http://schemas.microsoft.com/office/drawing/2014/main" id="{E4E3FDC8-D3B1-49C2-87F7-E60EAC52F6D5}"/>
              </a:ext>
            </a:extLst>
          </p:cNvPr>
          <p:cNvSpPr txBox="1"/>
          <p:nvPr/>
        </p:nvSpPr>
        <p:spPr>
          <a:xfrm>
            <a:off x="420701" y="5418312"/>
            <a:ext cx="7967382" cy="584775"/>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600">
                <a:latin typeface="Montserrat"/>
              </a:rPr>
              <a:t>What production factors (e.g., disease/pest carry over, frost risk, planting/harvesting issues etc.)</a:t>
            </a:r>
          </a:p>
        </p:txBody>
      </p:sp>
      <p:sp>
        <p:nvSpPr>
          <p:cNvPr id="11" name="TextBox 10">
            <a:extLst>
              <a:ext uri="{FF2B5EF4-FFF2-40B4-BE49-F238E27FC236}">
                <a16:creationId xmlns:a16="http://schemas.microsoft.com/office/drawing/2014/main" id="{4977F91E-5683-4EDD-8EB8-B180FCD1BEA8}"/>
              </a:ext>
            </a:extLst>
          </p:cNvPr>
          <p:cNvSpPr txBox="1"/>
          <p:nvPr/>
        </p:nvSpPr>
        <p:spPr>
          <a:xfrm>
            <a:off x="6742728" y="6327099"/>
            <a:ext cx="2399412" cy="246221"/>
          </a:xfrm>
          <a:prstGeom prst="rect">
            <a:avLst/>
          </a:prstGeom>
          <a:noFill/>
          <a:ln>
            <a:solidFill>
              <a:schemeClr val="tx1"/>
            </a:solidFill>
          </a:ln>
        </p:spPr>
        <p:txBody>
          <a:bodyPr wrap="square" lIns="91440" tIns="45720" rIns="91440" bIns="45720" rtlCol="0" anchor="t">
            <a:spAutoFit/>
          </a:bodyPr>
          <a:lstStyle/>
          <a:p>
            <a:r>
              <a:rPr lang="en-US" sz="1000"/>
              <a:t>Dr. Smither-</a:t>
            </a:r>
            <a:r>
              <a:rPr lang="en-US" sz="1000" err="1"/>
              <a:t>Kopperl</a:t>
            </a:r>
            <a:r>
              <a:rPr lang="en-US" sz="1000"/>
              <a:t> &amp; Dr. Lowell</a:t>
            </a:r>
          </a:p>
        </p:txBody>
      </p:sp>
    </p:spTree>
    <p:extLst>
      <p:ext uri="{BB962C8B-B14F-4D97-AF65-F5344CB8AC3E}">
        <p14:creationId xmlns:p14="http://schemas.microsoft.com/office/powerpoint/2010/main" val="74744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linds(horizont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linds(horizontal)">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Lst>
  </p:timing>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A91A9-6621-CEA1-93A3-138FD59609EE}"/>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91348E85-DF95-DFD8-CADA-F1646F8445BD}"/>
              </a:ext>
            </a:extLst>
          </p:cNvPr>
          <p:cNvPicPr>
            <a:picLocks noGrp="1" noChangeAspect="1"/>
          </p:cNvPicPr>
          <p:nvPr>
            <p:ph idx="4294967295"/>
          </p:nvPr>
        </p:nvPicPr>
        <p:blipFill>
          <a:blip r:embed="rId2"/>
          <a:stretch>
            <a:fillRect/>
          </a:stretch>
        </p:blipFill>
        <p:spPr>
          <a:xfrm>
            <a:off x="0" y="0"/>
            <a:ext cx="0" cy="0"/>
          </a:xfrm>
        </p:spPr>
      </p:pic>
      <p:sp>
        <p:nvSpPr>
          <p:cNvPr id="2" name="Title 1">
            <a:extLst>
              <a:ext uri="{FF2B5EF4-FFF2-40B4-BE49-F238E27FC236}">
                <a16:creationId xmlns:a16="http://schemas.microsoft.com/office/drawing/2014/main" id="{CAF5EBAB-6E53-6151-CBB7-9B70A4B4BD15}"/>
              </a:ext>
            </a:extLst>
          </p:cNvPr>
          <p:cNvSpPr txBox="1">
            <a:spLocks/>
          </p:cNvSpPr>
          <p:nvPr/>
        </p:nvSpPr>
        <p:spPr>
          <a:xfrm>
            <a:off x="628650" y="681037"/>
            <a:ext cx="7886700" cy="1325563"/>
          </a:xfrm>
        </p:spPr>
        <p:txBody>
          <a:bodyPr>
            <a:norm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sz="3200" b="1">
                <a:solidFill>
                  <a:schemeClr val="accent4"/>
                </a:solidFill>
              </a:rPr>
              <a:t>Group discussion:</a:t>
            </a:r>
            <a:br>
              <a:rPr lang="en-US" sz="3200" b="1">
                <a:solidFill>
                  <a:schemeClr val="accent4"/>
                </a:solidFill>
              </a:rPr>
            </a:br>
            <a:r>
              <a:rPr lang="en-US" sz="3200" b="1">
                <a:solidFill>
                  <a:schemeClr val="accent4"/>
                </a:solidFill>
              </a:rPr>
              <a:t> Site specific planning </a:t>
            </a:r>
          </a:p>
        </p:txBody>
      </p:sp>
      <p:sp>
        <p:nvSpPr>
          <p:cNvPr id="3" name="Content Placeholder 2">
            <a:extLst>
              <a:ext uri="{FF2B5EF4-FFF2-40B4-BE49-F238E27FC236}">
                <a16:creationId xmlns:a16="http://schemas.microsoft.com/office/drawing/2014/main" id="{FC3E012D-7B52-766B-D2BE-DD4E3C052D3C}"/>
              </a:ext>
            </a:extLst>
          </p:cNvPr>
          <p:cNvSpPr txBox="1">
            <a:spLocks/>
          </p:cNvSpPr>
          <p:nvPr/>
        </p:nvSpPr>
        <p:spPr>
          <a:xfrm>
            <a:off x="628650" y="2163761"/>
            <a:ext cx="7886700" cy="3767395"/>
          </a:xfrm>
        </p:spPr>
        <p:txBody>
          <a:bodyPr>
            <a:normAutofit/>
          </a:bodyPr>
          <a:lst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u="sng"/>
              <a:t>Develop a list of five questions </a:t>
            </a:r>
            <a:r>
              <a:rPr lang="en-US" sz="2800"/>
              <a:t>that your group feels are critical to discuss with a producer to begin planning a cover crop system for their site.</a:t>
            </a:r>
          </a:p>
          <a:p>
            <a:pPr marL="0" indent="0">
              <a:buNone/>
            </a:pPr>
            <a:endParaRPr lang="en-US" sz="2800"/>
          </a:p>
          <a:p>
            <a:r>
              <a:rPr lang="en-US" sz="2800"/>
              <a:t>Share with larger group</a:t>
            </a:r>
          </a:p>
        </p:txBody>
      </p:sp>
    </p:spTree>
    <p:extLst>
      <p:ext uri="{BB962C8B-B14F-4D97-AF65-F5344CB8AC3E}">
        <p14:creationId xmlns:p14="http://schemas.microsoft.com/office/powerpoint/2010/main" val="36363268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1BFAA-322E-7DED-3C11-A1BF75E01CE9}"/>
            </a:ext>
          </a:extLst>
        </p:cNvPr>
        <p:cNvGrpSpPr/>
        <p:nvPr/>
      </p:nvGrpSpPr>
      <p:grpSpPr>
        <a:xfrm>
          <a:off x="0" y="0"/>
          <a:ext cx="0" cy="0"/>
          <a:chOff x="0" y="0"/>
          <a:chExt cx="0" cy="0"/>
        </a:xfrm>
      </p:grpSpPr>
      <p:pic>
        <p:nvPicPr>
          <p:cNvPr id="6" name="Content Placeholder 5" descr="cover crop in orchard">
            <a:extLst>
              <a:ext uri="{FF2B5EF4-FFF2-40B4-BE49-F238E27FC236}">
                <a16:creationId xmlns:a16="http://schemas.microsoft.com/office/drawing/2014/main" id="{BEFE7BA5-3ADE-1A58-CBE4-89398F0E038C}"/>
              </a:ext>
            </a:extLst>
          </p:cNvPr>
          <p:cNvPicPr>
            <a:picLocks noGrp="1" noChangeAspect="1"/>
          </p:cNvPicPr>
          <p:nvPr>
            <p:ph idx="4294967295"/>
          </p:nvPr>
        </p:nvPicPr>
        <p:blipFill>
          <a:blip r:embed="rId3"/>
          <a:stretch>
            <a:fillRect/>
          </a:stretch>
        </p:blipFill>
        <p:spPr>
          <a:xfrm>
            <a:off x="0" y="0"/>
            <a:ext cx="0" cy="0"/>
          </a:xfrm>
        </p:spPr>
      </p:pic>
      <p:pic>
        <p:nvPicPr>
          <p:cNvPr id="2" name="Content Placeholder 6" descr="cover crop in orchard">
            <a:extLst>
              <a:ext uri="{FF2B5EF4-FFF2-40B4-BE49-F238E27FC236}">
                <a16:creationId xmlns:a16="http://schemas.microsoft.com/office/drawing/2014/main" id="{F32E8664-1C06-606A-8BE4-57CE761C58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2149" y="628258"/>
            <a:ext cx="6933993" cy="51631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14A8A201-72A4-A3F7-FA63-B18DB437162B}"/>
              </a:ext>
            </a:extLst>
          </p:cNvPr>
          <p:cNvSpPr txBox="1"/>
          <p:nvPr/>
        </p:nvSpPr>
        <p:spPr>
          <a:xfrm>
            <a:off x="4896465" y="5791431"/>
            <a:ext cx="3837717" cy="300082"/>
          </a:xfrm>
          <a:prstGeom prst="rect">
            <a:avLst/>
          </a:prstGeom>
          <a:noFill/>
        </p:spPr>
        <p:txBody>
          <a:bodyPr wrap="square" rtlCol="0">
            <a:spAutoFit/>
          </a:bodyPr>
          <a:lstStyle/>
          <a:p>
            <a:r>
              <a:rPr lang="en-US" sz="1350"/>
              <a:t>Photo: J. Beniston, USDA NRCS</a:t>
            </a:r>
          </a:p>
        </p:txBody>
      </p:sp>
    </p:spTree>
    <p:extLst>
      <p:ext uri="{BB962C8B-B14F-4D97-AF65-F5344CB8AC3E}">
        <p14:creationId xmlns:p14="http://schemas.microsoft.com/office/powerpoint/2010/main" val="17755501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A3E8D-F51A-B42E-408D-7D65BB5D0CCE}"/>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B5D58BA-8C05-DF58-E957-FA95CD702FC6}"/>
              </a:ext>
            </a:extLst>
          </p:cNvPr>
          <p:cNvPicPr>
            <a:picLocks noGrp="1" noChangeAspect="1"/>
          </p:cNvPicPr>
          <p:nvPr>
            <p:ph idx="4294967295"/>
          </p:nvPr>
        </p:nvPicPr>
        <p:blipFill>
          <a:blip r:embed="rId2"/>
          <a:stretch>
            <a:fillRect/>
          </a:stretch>
        </p:blipFill>
        <p:spPr>
          <a:xfrm>
            <a:off x="0" y="0"/>
            <a:ext cx="0" cy="0"/>
          </a:xfrm>
        </p:spPr>
      </p:pic>
      <p:sp>
        <p:nvSpPr>
          <p:cNvPr id="2" name="Title 1">
            <a:extLst>
              <a:ext uri="{FF2B5EF4-FFF2-40B4-BE49-F238E27FC236}">
                <a16:creationId xmlns:a16="http://schemas.microsoft.com/office/drawing/2014/main" id="{E0A26862-C3DE-9F3A-D544-446228CF3052}"/>
              </a:ext>
            </a:extLst>
          </p:cNvPr>
          <p:cNvSpPr txBox="1">
            <a:spLocks/>
          </p:cNvSpPr>
          <p:nvPr/>
        </p:nvSpPr>
        <p:spPr>
          <a:xfrm>
            <a:off x="520495" y="2272585"/>
            <a:ext cx="7886700" cy="1601325"/>
          </a:xfrm>
        </p:spPr>
        <p:txBody>
          <a:bodyPr>
            <a:normAutofit/>
          </a:bodyPr>
          <a:lstStyle>
            <a:lvl1pPr algn="l" defTabSz="685783" rtl="0" eaLnBrk="1" latinLnBrk="0" hangingPunct="1">
              <a:lnSpc>
                <a:spcPct val="90000"/>
              </a:lnSpc>
              <a:spcBef>
                <a:spcPct val="0"/>
              </a:spcBef>
              <a:buNone/>
              <a:defRPr sz="3300" kern="1200">
                <a:solidFill>
                  <a:schemeClr val="tx1"/>
                </a:solidFill>
                <a:latin typeface="+mj-lt"/>
                <a:ea typeface="+mj-ea"/>
                <a:cs typeface="+mj-cs"/>
              </a:defRPr>
            </a:lvl1pPr>
          </a:lstStyle>
          <a:p>
            <a:r>
              <a:rPr lang="en-US" sz="2600"/>
              <a:t>What other components of planning a CC system are important?</a:t>
            </a:r>
          </a:p>
        </p:txBody>
      </p:sp>
      <p:sp>
        <p:nvSpPr>
          <p:cNvPr id="4" name="TextBox 3">
            <a:extLst>
              <a:ext uri="{FF2B5EF4-FFF2-40B4-BE49-F238E27FC236}">
                <a16:creationId xmlns:a16="http://schemas.microsoft.com/office/drawing/2014/main" id="{953A7653-8BD4-45A2-7C31-65EAD70F43D7}"/>
              </a:ext>
            </a:extLst>
          </p:cNvPr>
          <p:cNvSpPr txBox="1"/>
          <p:nvPr/>
        </p:nvSpPr>
        <p:spPr>
          <a:xfrm>
            <a:off x="432619" y="808392"/>
            <a:ext cx="4581832" cy="584775"/>
          </a:xfrm>
          <a:prstGeom prst="rect">
            <a:avLst/>
          </a:prstGeom>
          <a:noFill/>
        </p:spPr>
        <p:txBody>
          <a:bodyPr wrap="square">
            <a:spAutoFit/>
          </a:bodyPr>
          <a:lstStyle/>
          <a:p>
            <a:r>
              <a:rPr lang="en-US" sz="3200" b="1">
                <a:solidFill>
                  <a:schemeClr val="accent4"/>
                </a:solidFill>
              </a:rPr>
              <a:t>Questions?</a:t>
            </a:r>
          </a:p>
        </p:txBody>
      </p:sp>
    </p:spTree>
    <p:extLst>
      <p:ext uri="{BB962C8B-B14F-4D97-AF65-F5344CB8AC3E}">
        <p14:creationId xmlns:p14="http://schemas.microsoft.com/office/powerpoint/2010/main" val="41662631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r>
              <a:rPr lang="en-US" sz="1350">
                <a:solidFill>
                  <a:srgbClr val="000000"/>
                </a:solidFill>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a:solidFill>
                  <a:schemeClr val="accent5"/>
                </a:solidFill>
              </a:rPr>
              <a:t>For more information on Managing Soil Health, </a:t>
            </a:r>
          </a:p>
          <a:p>
            <a:pPr marL="0" indent="0">
              <a:buNone/>
            </a:pPr>
            <a:r>
              <a:rPr lang="en-US">
                <a:solidFill>
                  <a:schemeClr val="accent5"/>
                </a:solidFill>
              </a:rPr>
              <a:t>visit us here: </a:t>
            </a:r>
          </a:p>
          <a:p>
            <a:pPr marL="0" indent="0">
              <a:buNone/>
            </a:pPr>
            <a:endParaRPr lang="en-US">
              <a:solidFill>
                <a:schemeClr val="accent5"/>
              </a:solidFill>
            </a:endParaRPr>
          </a:p>
          <a:p>
            <a:pPr marL="0" indent="0" algn="ctr">
              <a:buNone/>
            </a:pPr>
            <a:r>
              <a:rPr lang="en-US">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CE7BD19-0904-4759-B3B0-80BD6ACDE879}"/>
              </a:ext>
            </a:extLst>
          </p:cNvPr>
          <p:cNvSpPr txBox="1"/>
          <p:nvPr/>
        </p:nvSpPr>
        <p:spPr>
          <a:xfrm>
            <a:off x="1599871" y="399513"/>
            <a:ext cx="6629400" cy="507831"/>
          </a:xfrm>
          <a:prstGeom prst="rect">
            <a:avLst/>
          </a:prstGeom>
          <a:noFill/>
          <a:ln>
            <a:solidFill>
              <a:schemeClr val="tx1"/>
            </a:solidFill>
          </a:ln>
        </p:spPr>
        <p:txBody>
          <a:bodyPr wrap="square" rtlCol="0">
            <a:spAutoFit/>
          </a:bodyPr>
          <a:lstStyle/>
          <a:p>
            <a:pPr algn="ctr"/>
            <a:r>
              <a:rPr lang="en-US" sz="2700" b="1"/>
              <a:t>Cover Crop Planning Support</a:t>
            </a:r>
          </a:p>
        </p:txBody>
      </p:sp>
      <p:sp>
        <p:nvSpPr>
          <p:cNvPr id="4" name="TextBox 3">
            <a:extLst>
              <a:ext uri="{FF2B5EF4-FFF2-40B4-BE49-F238E27FC236}">
                <a16:creationId xmlns:a16="http://schemas.microsoft.com/office/drawing/2014/main" id="{76DF649F-9D4D-4100-B844-CF3AEA9C23A4}"/>
              </a:ext>
            </a:extLst>
          </p:cNvPr>
          <p:cNvSpPr txBox="1"/>
          <p:nvPr/>
        </p:nvSpPr>
        <p:spPr>
          <a:xfrm>
            <a:off x="1246814" y="1465815"/>
            <a:ext cx="7657139" cy="584775"/>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600">
                <a:latin typeface="Montserrat"/>
              </a:rPr>
              <a:t>What equipment available to support the cover crop/s for the following –Planting, Termination, irrigation etc.</a:t>
            </a:r>
          </a:p>
        </p:txBody>
      </p:sp>
      <p:sp>
        <p:nvSpPr>
          <p:cNvPr id="6" name="TextBox 5">
            <a:extLst>
              <a:ext uri="{FF2B5EF4-FFF2-40B4-BE49-F238E27FC236}">
                <a16:creationId xmlns:a16="http://schemas.microsoft.com/office/drawing/2014/main" id="{BB67CFAC-94E7-4E4F-BD44-F5FB7933F6D7}"/>
              </a:ext>
            </a:extLst>
          </p:cNvPr>
          <p:cNvSpPr txBox="1"/>
          <p:nvPr/>
        </p:nvSpPr>
        <p:spPr>
          <a:xfrm>
            <a:off x="1247695" y="2046461"/>
            <a:ext cx="6323958" cy="338554"/>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600">
                <a:latin typeface="Montserrat"/>
              </a:rPr>
              <a:t>Where will a producer get cover crop seeds</a:t>
            </a:r>
            <a:endParaRPr lang="en-US" sz="1600">
              <a:latin typeface="Arial Narrow"/>
            </a:endParaRPr>
          </a:p>
        </p:txBody>
      </p:sp>
      <p:sp>
        <p:nvSpPr>
          <p:cNvPr id="8" name="TextBox 7">
            <a:extLst>
              <a:ext uri="{FF2B5EF4-FFF2-40B4-BE49-F238E27FC236}">
                <a16:creationId xmlns:a16="http://schemas.microsoft.com/office/drawing/2014/main" id="{66159D2E-3C8F-458F-8177-BB54BA5A51AA}"/>
              </a:ext>
            </a:extLst>
          </p:cNvPr>
          <p:cNvSpPr txBox="1"/>
          <p:nvPr/>
        </p:nvSpPr>
        <p:spPr>
          <a:xfrm>
            <a:off x="1247695" y="2419510"/>
            <a:ext cx="6753305" cy="307777"/>
          </a:xfrm>
          <a:prstGeom prst="rect">
            <a:avLst/>
          </a:prstGeom>
          <a:noFill/>
        </p:spPr>
        <p:txBody>
          <a:bodyPr wrap="square" lIns="91440" tIns="45720" rIns="91440" bIns="45720" anchor="t">
            <a:spAutoFit/>
          </a:bodyPr>
          <a:lstStyle/>
          <a:p>
            <a:pPr marL="213995" indent="-213995">
              <a:buFont typeface="Wingdings" panose="05000000000000000000" pitchFamily="2" charset="2"/>
              <a:buChar char="Ø"/>
            </a:pPr>
            <a:r>
              <a:rPr lang="en-US" sz="1400">
                <a:latin typeface="Montserrat"/>
              </a:rPr>
              <a:t>Has the producer planted cover crops in the past? Any concerns</a:t>
            </a:r>
          </a:p>
        </p:txBody>
      </p:sp>
      <p:sp>
        <p:nvSpPr>
          <p:cNvPr id="11" name="TextBox 10">
            <a:extLst>
              <a:ext uri="{FF2B5EF4-FFF2-40B4-BE49-F238E27FC236}">
                <a16:creationId xmlns:a16="http://schemas.microsoft.com/office/drawing/2014/main" id="{FF937DC6-736D-4EFE-8551-5D2BBA54B1DF}"/>
              </a:ext>
            </a:extLst>
          </p:cNvPr>
          <p:cNvSpPr txBox="1"/>
          <p:nvPr/>
        </p:nvSpPr>
        <p:spPr>
          <a:xfrm>
            <a:off x="1475414" y="2923054"/>
            <a:ext cx="2872180" cy="369332"/>
          </a:xfrm>
          <a:prstGeom prst="rect">
            <a:avLst/>
          </a:prstGeom>
          <a:noFill/>
        </p:spPr>
        <p:txBody>
          <a:bodyPr wrap="square" rtlCol="0">
            <a:spAutoFit/>
          </a:bodyPr>
          <a:lstStyle/>
          <a:p>
            <a:r>
              <a:rPr lang="en-US" sz="1800" b="1" u="sng">
                <a:solidFill>
                  <a:schemeClr val="accent6">
                    <a:lumMod val="75000"/>
                  </a:schemeClr>
                </a:solidFill>
              </a:rPr>
              <a:t>Things to consider:</a:t>
            </a:r>
          </a:p>
        </p:txBody>
      </p:sp>
      <p:sp>
        <p:nvSpPr>
          <p:cNvPr id="9" name="TextBox 8">
            <a:extLst>
              <a:ext uri="{FF2B5EF4-FFF2-40B4-BE49-F238E27FC236}">
                <a16:creationId xmlns:a16="http://schemas.microsoft.com/office/drawing/2014/main" id="{3078C4C3-01F2-4E37-84D4-1E469EF16194}"/>
              </a:ext>
            </a:extLst>
          </p:cNvPr>
          <p:cNvSpPr txBox="1"/>
          <p:nvPr/>
        </p:nvSpPr>
        <p:spPr>
          <a:xfrm>
            <a:off x="7150042" y="6187259"/>
            <a:ext cx="2161402" cy="253916"/>
          </a:xfrm>
          <a:prstGeom prst="rect">
            <a:avLst/>
          </a:prstGeom>
          <a:noFill/>
          <a:ln>
            <a:solidFill>
              <a:schemeClr val="tx1"/>
            </a:solidFill>
          </a:ln>
        </p:spPr>
        <p:txBody>
          <a:bodyPr wrap="square" rtlCol="0">
            <a:spAutoFit/>
          </a:bodyPr>
          <a:lstStyle/>
          <a:p>
            <a:r>
              <a:rPr lang="en-US" sz="1050"/>
              <a:t>Smither-Kopperl &amp; Lowell</a:t>
            </a:r>
          </a:p>
        </p:txBody>
      </p:sp>
      <p:sp>
        <p:nvSpPr>
          <p:cNvPr id="3" name="TextBox 2">
            <a:extLst>
              <a:ext uri="{FF2B5EF4-FFF2-40B4-BE49-F238E27FC236}">
                <a16:creationId xmlns:a16="http://schemas.microsoft.com/office/drawing/2014/main" id="{BFFBF4D3-4C2D-41D8-A41E-869F27E2EDB0}"/>
              </a:ext>
            </a:extLst>
          </p:cNvPr>
          <p:cNvSpPr txBox="1"/>
          <p:nvPr/>
        </p:nvSpPr>
        <p:spPr>
          <a:xfrm>
            <a:off x="595588" y="3426129"/>
            <a:ext cx="8304518" cy="784830"/>
          </a:xfrm>
          <a:prstGeom prst="rect">
            <a:avLst/>
          </a:prstGeom>
          <a:noFill/>
          <a:ln>
            <a:solidFill>
              <a:schemeClr val="tx1"/>
            </a:solidFill>
          </a:ln>
        </p:spPr>
        <p:txBody>
          <a:bodyPr wrap="square" lIns="91440" tIns="45720" rIns="91440" bIns="45720" rtlCol="0" anchor="t">
            <a:spAutoFit/>
          </a:bodyPr>
          <a:lstStyle/>
          <a:p>
            <a:r>
              <a:rPr lang="en-US" sz="1500">
                <a:solidFill>
                  <a:schemeClr val="accent6">
                    <a:lumMod val="75000"/>
                  </a:schemeClr>
                </a:solidFill>
                <a:latin typeface="Montserrat"/>
              </a:rPr>
              <a:t>In some perennial systems, growers are working in the field many times for activities such as harvesting, spraying, pruning, etc. It is critical to understand how cover crops may impact the ability to complete require activities, considering things such as:  </a:t>
            </a:r>
          </a:p>
        </p:txBody>
      </p:sp>
      <p:sp>
        <p:nvSpPr>
          <p:cNvPr id="5" name="TextBox 4">
            <a:extLst>
              <a:ext uri="{FF2B5EF4-FFF2-40B4-BE49-F238E27FC236}">
                <a16:creationId xmlns:a16="http://schemas.microsoft.com/office/drawing/2014/main" id="{AE26DA7F-AE28-45B9-B3FB-AD5EF85187A3}"/>
              </a:ext>
            </a:extLst>
          </p:cNvPr>
          <p:cNvSpPr txBox="1"/>
          <p:nvPr/>
        </p:nvSpPr>
        <p:spPr>
          <a:xfrm>
            <a:off x="629414" y="4674129"/>
            <a:ext cx="7556875" cy="1777410"/>
          </a:xfrm>
          <a:prstGeom prst="rect">
            <a:avLst/>
          </a:prstGeom>
          <a:noFill/>
        </p:spPr>
        <p:txBody>
          <a:bodyPr wrap="square" lIns="91440" tIns="45720" rIns="91440" bIns="45720" rtlCol="0" anchor="t">
            <a:spAutoFit/>
          </a:bodyPr>
          <a:lstStyle/>
          <a:p>
            <a:pPr marL="213995" indent="-213995">
              <a:buFont typeface="Arial" panose="020B0604020202020204" pitchFamily="34" charset="0"/>
              <a:buChar char="•"/>
            </a:pPr>
            <a:r>
              <a:rPr lang="en-US" sz="1600"/>
              <a:t>How tall does a cover crop get? Does it affect producer activities?</a:t>
            </a:r>
          </a:p>
          <a:p>
            <a:pPr marL="213995" indent="-213995">
              <a:buFont typeface="Arial" panose="020B0604020202020204" pitchFamily="34" charset="0"/>
              <a:buChar char="•"/>
            </a:pPr>
            <a:r>
              <a:rPr lang="en-US" sz="1600"/>
              <a:t>How does it grow (upright, creeping, etc.)</a:t>
            </a:r>
          </a:p>
          <a:p>
            <a:pPr marL="213995" indent="-213995">
              <a:buFont typeface="Arial" panose="020B0604020202020204" pitchFamily="34" charset="0"/>
              <a:buChar char="•"/>
            </a:pPr>
            <a:r>
              <a:rPr lang="en-US" sz="1600"/>
              <a:t>How quickly will residue break down? Will it delay planting of following crops?</a:t>
            </a:r>
          </a:p>
          <a:p>
            <a:pPr marL="213995" indent="-213995">
              <a:buFont typeface="Arial" panose="020B0604020202020204" pitchFamily="34" charset="0"/>
              <a:buChar char="•"/>
            </a:pPr>
            <a:r>
              <a:rPr lang="en-US" sz="1600"/>
              <a:t>Is there risk of it becoming a weed issue if termination is not fully successful?</a:t>
            </a:r>
          </a:p>
          <a:p>
            <a:endParaRPr lang="en-US" sz="1350"/>
          </a:p>
        </p:txBody>
      </p:sp>
    </p:spTree>
    <p:extLst>
      <p:ext uri="{BB962C8B-B14F-4D97-AF65-F5344CB8AC3E}">
        <p14:creationId xmlns:p14="http://schemas.microsoft.com/office/powerpoint/2010/main" val="3751404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linds(horizont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1" grpId="0"/>
      <p:bldP spid="3"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F036B6CD-DFB7-4BDC-8072-9444EB8B3F2C}"/>
              </a:ext>
            </a:extLst>
          </p:cNvPr>
          <p:cNvSpPr txBox="1">
            <a:spLocks/>
          </p:cNvSpPr>
          <p:nvPr/>
        </p:nvSpPr>
        <p:spPr>
          <a:xfrm>
            <a:off x="354938" y="496231"/>
            <a:ext cx="5359466" cy="187584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kern="1200">
                <a:solidFill>
                  <a:srgbClr val="005941"/>
                </a:solidFill>
                <a:latin typeface="+mj-lt"/>
                <a:ea typeface="+mj-ea"/>
                <a:cs typeface="+mj-cs"/>
              </a:defRPr>
            </a:lvl1pPr>
          </a:lstStyle>
          <a:p>
            <a:pPr>
              <a:spcAft>
                <a:spcPts val="600"/>
              </a:spcAft>
            </a:pPr>
            <a:r>
              <a:rPr lang="en-US" sz="3600"/>
              <a:t>Cover Crop Intentions</a:t>
            </a:r>
          </a:p>
          <a:p>
            <a:r>
              <a:rPr lang="en-US" sz="2400">
                <a:solidFill>
                  <a:srgbClr val="000F29"/>
                </a:solidFill>
              </a:rPr>
              <a:t>Identify Resource Concerns &amp; Producer Objectives</a:t>
            </a:r>
          </a:p>
        </p:txBody>
      </p:sp>
      <p:cxnSp>
        <p:nvCxnSpPr>
          <p:cNvPr id="16" name="Straight Connector 15" descr="none">
            <a:extLst>
              <a:ext uri="{FF2B5EF4-FFF2-40B4-BE49-F238E27FC236}">
                <a16:creationId xmlns:a16="http://schemas.microsoft.com/office/drawing/2014/main" id="{85D7DFF9-AD7A-4F0B-9ECC-513DB7E665D9}"/>
              </a:ext>
            </a:extLst>
          </p:cNvPr>
          <p:cNvCxnSpPr/>
          <p:nvPr/>
        </p:nvCxnSpPr>
        <p:spPr>
          <a:xfrm>
            <a:off x="1038006" y="2432503"/>
            <a:ext cx="4027714" cy="0"/>
          </a:xfrm>
          <a:prstGeom prst="line">
            <a:avLst/>
          </a:prstGeom>
          <a:ln>
            <a:solidFill>
              <a:schemeClr val="tx2">
                <a:lumMod val="50000"/>
              </a:schemeClr>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8" name="Picture 7" descr="multi species cover crop mix in a field">
            <a:extLst>
              <a:ext uri="{FF2B5EF4-FFF2-40B4-BE49-F238E27FC236}">
                <a16:creationId xmlns:a16="http://schemas.microsoft.com/office/drawing/2014/main" id="{319D74FE-C799-457B-AD2D-722C13C47C73}"/>
              </a:ext>
            </a:extLst>
          </p:cNvPr>
          <p:cNvPicPr>
            <a:picLocks noChangeAspect="1"/>
          </p:cNvPicPr>
          <p:nvPr/>
        </p:nvPicPr>
        <p:blipFill>
          <a:blip r:embed="rId3"/>
          <a:stretch>
            <a:fillRect/>
          </a:stretch>
        </p:blipFill>
        <p:spPr>
          <a:xfrm>
            <a:off x="6351833" y="400628"/>
            <a:ext cx="2635410" cy="60567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43F767CB-864F-7E1C-4BF8-988C21802B0E}"/>
              </a:ext>
            </a:extLst>
          </p:cNvPr>
          <p:cNvSpPr txBox="1"/>
          <p:nvPr/>
        </p:nvSpPr>
        <p:spPr>
          <a:xfrm>
            <a:off x="352513" y="2723971"/>
            <a:ext cx="5597495" cy="3266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750"/>
              </a:spcBef>
            </a:pPr>
            <a:r>
              <a:rPr lang="en-US" sz="2400" b="1">
                <a:solidFill>
                  <a:schemeClr val="accent4"/>
                </a:solidFill>
              </a:rPr>
              <a:t>Crop diversity (habitat)</a:t>
            </a:r>
            <a:endParaRPr lang="en-US" sz="2400">
              <a:solidFill>
                <a:schemeClr val="accent4"/>
              </a:solidFill>
            </a:endParaRPr>
          </a:p>
          <a:p>
            <a:pPr marL="513715" lvl="1" indent="-170815">
              <a:lnSpc>
                <a:spcPct val="150000"/>
              </a:lnSpc>
              <a:spcBef>
                <a:spcPts val="375"/>
              </a:spcBef>
              <a:buFont typeface="Wingdings,Sans-Serif"/>
              <a:buChar char="§"/>
            </a:pPr>
            <a:r>
              <a:rPr lang="en-US" sz="2000"/>
              <a:t>To support additional biology</a:t>
            </a:r>
          </a:p>
          <a:p>
            <a:pPr marL="513715" lvl="1" indent="-170815">
              <a:lnSpc>
                <a:spcPct val="150000"/>
              </a:lnSpc>
              <a:spcBef>
                <a:spcPts val="375"/>
              </a:spcBef>
              <a:buFont typeface="Wingdings,Sans-Serif"/>
              <a:buChar char="§"/>
            </a:pPr>
            <a:r>
              <a:rPr lang="en-US" sz="2000"/>
              <a:t>Build or improve soil organic matter</a:t>
            </a:r>
          </a:p>
          <a:p>
            <a:pPr marL="513715" lvl="1" indent="-170815">
              <a:lnSpc>
                <a:spcPct val="150000"/>
              </a:lnSpc>
              <a:spcBef>
                <a:spcPts val="375"/>
              </a:spcBef>
              <a:buFont typeface="Wingdings,Sans-Serif"/>
              <a:buChar char="§"/>
            </a:pPr>
            <a:r>
              <a:rPr lang="en-US" sz="2000"/>
              <a:t>IPM/beneficial insects</a:t>
            </a:r>
          </a:p>
          <a:p>
            <a:pPr marL="513715" lvl="1" indent="-170815">
              <a:lnSpc>
                <a:spcPct val="150000"/>
              </a:lnSpc>
              <a:spcBef>
                <a:spcPts val="375"/>
              </a:spcBef>
              <a:buFont typeface="Wingdings,Sans-Serif"/>
              <a:buChar char="§"/>
            </a:pPr>
            <a:r>
              <a:rPr lang="en-US" sz="2000"/>
              <a:t>Livestock integration</a:t>
            </a:r>
          </a:p>
          <a:p>
            <a:pPr marL="513715" lvl="1" indent="-170815">
              <a:lnSpc>
                <a:spcPct val="150000"/>
              </a:lnSpc>
              <a:spcBef>
                <a:spcPts val="375"/>
              </a:spcBef>
              <a:buFont typeface="Wingdings,Sans-Serif"/>
              <a:buChar char="§"/>
            </a:pPr>
            <a:r>
              <a:rPr lang="en-US" sz="2000"/>
              <a:t>Wildlife winter food &amp; shelter</a:t>
            </a:r>
          </a:p>
          <a:p>
            <a:pPr algn="l"/>
            <a:endParaRPr lang="en-US"/>
          </a:p>
        </p:txBody>
      </p:sp>
    </p:spTree>
    <p:extLst>
      <p:ext uri="{BB962C8B-B14F-4D97-AF65-F5344CB8AC3E}">
        <p14:creationId xmlns:p14="http://schemas.microsoft.com/office/powerpoint/2010/main" val="3573477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ED98-1138-2784-6900-1A3B4100A861}"/>
              </a:ext>
            </a:extLst>
          </p:cNvPr>
          <p:cNvSpPr>
            <a:spLocks noGrp="1"/>
          </p:cNvSpPr>
          <p:nvPr>
            <p:ph type="title"/>
          </p:nvPr>
        </p:nvSpPr>
        <p:spPr>
          <a:xfrm>
            <a:off x="4320447" y="637344"/>
            <a:ext cx="4755215" cy="1691692"/>
          </a:xfrm>
        </p:spPr>
        <p:txBody>
          <a:bodyPr lIns="91440" tIns="45720" rIns="91440" bIns="45720" anchor="b">
            <a:normAutofit fontScale="90000"/>
          </a:bodyPr>
          <a:lstStyle/>
          <a:p>
            <a:pPr defTabSz="914400">
              <a:spcBef>
                <a:spcPts val="0"/>
              </a:spcBef>
              <a:spcAft>
                <a:spcPts val="600"/>
              </a:spcAft>
              <a:defRPr/>
            </a:pPr>
            <a:r>
              <a:rPr kumimoji="0" lang="en-US" sz="3600" b="0" i="0" u="none" strike="noStrike" kern="1200" cap="none" spc="0" normalizeH="0" baseline="0" noProof="0">
                <a:ln>
                  <a:noFill/>
                </a:ln>
                <a:effectLst/>
                <a:uLnTx/>
                <a:uFillTx/>
                <a:latin typeface="Montserrat"/>
                <a:ea typeface="+mn-ea"/>
                <a:cs typeface="+mn-cs"/>
              </a:rPr>
              <a:t>Cover Crop Intentions</a:t>
            </a:r>
            <a:br>
              <a:rPr lang="en-US" sz="2700" b="0" i="0" u="none" strike="noStrike" kern="1200" cap="none" spc="0" normalizeH="0" baseline="0" noProof="0">
                <a:ln>
                  <a:noFill/>
                </a:ln>
                <a:effectLst/>
                <a:uLnTx/>
                <a:uFillTx/>
                <a:latin typeface="Montserrat"/>
                <a:ea typeface="+mn-ea"/>
                <a:cs typeface="+mn-cs"/>
              </a:rPr>
            </a:br>
            <a:r>
              <a:rPr kumimoji="0" lang="en-US" sz="2700" b="0" i="0" u="none" strike="noStrike" kern="1200" cap="none" spc="0" normalizeH="0" baseline="0" noProof="0">
                <a:ln>
                  <a:noFill/>
                </a:ln>
                <a:effectLst/>
                <a:uLnTx/>
                <a:uFillTx/>
                <a:latin typeface="Montserrat"/>
                <a:ea typeface="+mn-ea"/>
                <a:cs typeface="+mn-cs"/>
              </a:rPr>
              <a:t>Identify</a:t>
            </a:r>
            <a:r>
              <a:rPr lang="en-US" sz="2700">
                <a:latin typeface="Montserrat"/>
                <a:ea typeface="+mn-ea"/>
                <a:cs typeface="+mn-cs"/>
              </a:rPr>
              <a:t> </a:t>
            </a:r>
            <a:r>
              <a:rPr kumimoji="0" lang="en-US" sz="2700" b="0" i="0" u="none" strike="noStrike" kern="1200" cap="none" spc="0" normalizeH="0" baseline="0" noProof="0">
                <a:ln>
                  <a:noFill/>
                </a:ln>
                <a:effectLst/>
                <a:uLnTx/>
                <a:uFillTx/>
                <a:latin typeface="Montserrat"/>
                <a:ea typeface="+mn-ea"/>
                <a:cs typeface="+mn-cs"/>
              </a:rPr>
              <a:t>Resource Concerns &amp; Producer Objectives</a:t>
            </a:r>
            <a:br>
              <a:rPr lang="en-US" sz="2200" b="0" i="0" u="none" strike="noStrike" kern="1200" cap="none" spc="0" normalizeH="0" baseline="0" noProof="0">
                <a:ln>
                  <a:noFill/>
                </a:ln>
                <a:effectLst/>
                <a:uLnTx/>
                <a:uFillTx/>
                <a:latin typeface="Montserrat"/>
                <a:ea typeface="+mn-ea"/>
                <a:cs typeface="+mn-cs"/>
              </a:rPr>
            </a:br>
            <a:r>
              <a:rPr kumimoji="0" lang="en-US" sz="2200" b="0" i="0" u="none" strike="noStrike" kern="1200" cap="none" spc="0" normalizeH="0" baseline="0" noProof="0">
                <a:ln>
                  <a:noFill/>
                </a:ln>
                <a:effectLst/>
                <a:uLnTx/>
                <a:uFillTx/>
                <a:latin typeface="Montserrat"/>
                <a:ea typeface="+mn-ea"/>
                <a:cs typeface="+mn-cs"/>
              </a:rPr>
              <a:t>___________________________</a:t>
            </a:r>
            <a:endParaRPr lang="en-US" sz="2200" b="0" i="0" u="none" strike="noStrike" kern="1200" cap="none" spc="0" normalizeH="0" baseline="0" noProof="0">
              <a:ln>
                <a:noFill/>
              </a:ln>
              <a:effectLst/>
              <a:uLnTx/>
              <a:uFillTx/>
              <a:latin typeface="Montserrat"/>
              <a:ea typeface="+mn-ea"/>
              <a:cs typeface="+mn-cs"/>
            </a:endParaRPr>
          </a:p>
        </p:txBody>
      </p:sp>
      <p:sp>
        <p:nvSpPr>
          <p:cNvPr id="3" name="Content Placeholder 2">
            <a:extLst>
              <a:ext uri="{FF2B5EF4-FFF2-40B4-BE49-F238E27FC236}">
                <a16:creationId xmlns:a16="http://schemas.microsoft.com/office/drawing/2014/main" id="{34032FF5-C079-9512-2190-35E8A8B13F3D}"/>
              </a:ext>
            </a:extLst>
          </p:cNvPr>
          <p:cNvSpPr>
            <a:spLocks noGrp="1"/>
          </p:cNvSpPr>
          <p:nvPr>
            <p:ph idx="1"/>
          </p:nvPr>
        </p:nvSpPr>
        <p:spPr>
          <a:xfrm>
            <a:off x="4004694" y="2633429"/>
            <a:ext cx="5143205" cy="3752849"/>
          </a:xfrm>
        </p:spPr>
        <p:txBody>
          <a:bodyPr lIns="91440" tIns="45720" rIns="91440" bIns="45720" anchor="t">
            <a:normAutofit/>
          </a:bodyPr>
          <a:lstStyle/>
          <a:p>
            <a:pPr marL="0" indent="0">
              <a:buNone/>
            </a:pPr>
            <a:r>
              <a:rPr lang="en-US" sz="2800" b="1">
                <a:latin typeface="+mj-lt"/>
              </a:rPr>
              <a:t>Soil surface armor </a:t>
            </a:r>
            <a:endParaRPr lang="en-US" sz="2000">
              <a:latin typeface="+mj-lt"/>
            </a:endParaRPr>
          </a:p>
          <a:p>
            <a:pPr marL="513715" lvl="1" indent="-170815"/>
            <a:r>
              <a:rPr lang="en-US" sz="2400">
                <a:latin typeface="+mj-lt"/>
              </a:rPr>
              <a:t>Build stable soil aggregates</a:t>
            </a:r>
          </a:p>
          <a:p>
            <a:pPr marL="513715" lvl="1" indent="-170815"/>
            <a:r>
              <a:rPr lang="en-US" sz="2400">
                <a:latin typeface="+mj-lt"/>
              </a:rPr>
              <a:t>Improve water cycle/ availability</a:t>
            </a:r>
          </a:p>
          <a:p>
            <a:pPr marL="513715" lvl="1" indent="-170815"/>
            <a:r>
              <a:rPr lang="en-US" sz="2400">
                <a:latin typeface="+mj-lt"/>
              </a:rPr>
              <a:t>Weed suppression </a:t>
            </a:r>
          </a:p>
          <a:p>
            <a:pPr marL="513715" lvl="1" indent="-170815"/>
            <a:r>
              <a:rPr lang="en-US" sz="2400">
                <a:latin typeface="+mj-lt"/>
              </a:rPr>
              <a:t>Air Quality</a:t>
            </a:r>
          </a:p>
          <a:p>
            <a:pPr marL="513715" lvl="1" indent="-170815"/>
            <a:r>
              <a:rPr lang="en-US" sz="2400"/>
              <a:t>Erosion</a:t>
            </a:r>
          </a:p>
          <a:p>
            <a:pPr marL="170815" indent="-170815"/>
            <a:endParaRPr lang="en-US" sz="1600"/>
          </a:p>
        </p:txBody>
      </p:sp>
      <p:pic>
        <p:nvPicPr>
          <p:cNvPr id="5" name="Picture 4" descr="multi species cover crop mix in field">
            <a:extLst>
              <a:ext uri="{FF2B5EF4-FFF2-40B4-BE49-F238E27FC236}">
                <a16:creationId xmlns:a16="http://schemas.microsoft.com/office/drawing/2014/main" id="{ED1E6CDF-7F12-7C85-099A-CF0683404D7D}"/>
              </a:ext>
            </a:extLst>
          </p:cNvPr>
          <p:cNvPicPr>
            <a:picLocks noChangeAspect="1"/>
          </p:cNvPicPr>
          <p:nvPr/>
        </p:nvPicPr>
        <p:blipFill>
          <a:blip r:embed="rId3"/>
          <a:stretch>
            <a:fillRect/>
          </a:stretch>
        </p:blipFill>
        <p:spPr>
          <a:xfrm>
            <a:off x="239541" y="989754"/>
            <a:ext cx="3667834" cy="51872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87175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40148-2352-328B-A349-F53161DCC1BC}"/>
              </a:ext>
            </a:extLst>
          </p:cNvPr>
          <p:cNvSpPr>
            <a:spLocks noGrp="1"/>
          </p:cNvSpPr>
          <p:nvPr>
            <p:ph type="title"/>
          </p:nvPr>
        </p:nvSpPr>
        <p:spPr>
          <a:xfrm>
            <a:off x="4467254" y="1266519"/>
            <a:ext cx="4681812" cy="1628775"/>
          </a:xfrm>
        </p:spPr>
        <p:txBody>
          <a:bodyPr lIns="91440" tIns="45720" rIns="91440" bIns="45720" anchor="b">
            <a:normAutofit fontScale="90000"/>
          </a:bodyPr>
          <a:lstStyle/>
          <a:p>
            <a:pPr defTabSz="914400">
              <a:spcBef>
                <a:spcPts val="0"/>
              </a:spcBef>
              <a:spcAft>
                <a:spcPts val="600"/>
              </a:spcAft>
              <a:defRPr/>
            </a:pPr>
            <a:r>
              <a:rPr kumimoji="0" lang="en-US" b="0" i="0" u="none" strike="noStrike" kern="1200" cap="none" spc="0" normalizeH="0" baseline="0" noProof="0">
                <a:ln>
                  <a:noFill/>
                </a:ln>
                <a:effectLst/>
                <a:uLnTx/>
                <a:uFillTx/>
                <a:latin typeface="Montserrat"/>
                <a:ea typeface="+mn-ea"/>
                <a:cs typeface="+mn-cs"/>
              </a:rPr>
              <a:t>Cover Crop Intentions</a:t>
            </a:r>
            <a:br>
              <a:rPr lang="en-US" sz="2200" b="0" i="0" u="none" strike="noStrike" kern="1200" cap="none" spc="0" normalizeH="0" baseline="0" noProof="0">
                <a:ln>
                  <a:noFill/>
                </a:ln>
                <a:effectLst/>
                <a:uLnTx/>
                <a:uFillTx/>
                <a:latin typeface="Montserrat"/>
                <a:ea typeface="+mn-ea"/>
                <a:cs typeface="+mn-cs"/>
              </a:rPr>
            </a:br>
            <a:r>
              <a:rPr kumimoji="0" lang="en-US" sz="2400" b="0" i="0" u="none" strike="noStrike" kern="1200" cap="none" spc="0" normalizeH="0" baseline="0" noProof="0">
                <a:ln>
                  <a:noFill/>
                </a:ln>
                <a:effectLst/>
                <a:uLnTx/>
                <a:uFillTx/>
                <a:latin typeface="Montserrat"/>
                <a:ea typeface="+mn-ea"/>
                <a:cs typeface="+mn-cs"/>
              </a:rPr>
              <a:t>Identify</a:t>
            </a:r>
            <a:r>
              <a:rPr lang="en-US" sz="2400">
                <a:latin typeface="Montserrat"/>
                <a:ea typeface="+mn-ea"/>
                <a:cs typeface="+mn-cs"/>
              </a:rPr>
              <a:t> </a:t>
            </a:r>
            <a:r>
              <a:rPr kumimoji="0" lang="en-US" sz="2400" b="0" i="0" u="none" strike="noStrike" kern="1200" cap="none" spc="0" normalizeH="0" baseline="0" noProof="0">
                <a:ln>
                  <a:noFill/>
                </a:ln>
                <a:effectLst/>
                <a:uLnTx/>
                <a:uFillTx/>
                <a:latin typeface="Montserrat"/>
                <a:ea typeface="+mn-ea"/>
                <a:cs typeface="+mn-cs"/>
              </a:rPr>
              <a:t>Resource </a:t>
            </a:r>
            <a:br>
              <a:rPr lang="en-US" sz="2400" b="0" i="0" u="none" strike="noStrike" kern="1200" cap="none" spc="0" normalizeH="0" baseline="0" noProof="0">
                <a:ln>
                  <a:noFill/>
                </a:ln>
                <a:effectLst/>
                <a:uLnTx/>
                <a:uFillTx/>
                <a:latin typeface="Montserrat"/>
                <a:ea typeface="+mn-ea"/>
                <a:cs typeface="+mn-cs"/>
              </a:rPr>
            </a:br>
            <a:r>
              <a:rPr kumimoji="0" lang="en-US" sz="2400" b="0" i="0" u="none" strike="noStrike" kern="1200" cap="none" spc="0" normalizeH="0" baseline="0" noProof="0">
                <a:ln>
                  <a:noFill/>
                </a:ln>
                <a:effectLst/>
                <a:uLnTx/>
                <a:uFillTx/>
                <a:latin typeface="Montserrat"/>
                <a:ea typeface="+mn-ea"/>
                <a:cs typeface="+mn-cs"/>
              </a:rPr>
              <a:t>Concerns &amp; Producer Objectives</a:t>
            </a:r>
            <a:br>
              <a:rPr lang="en-US" sz="2400" b="0" i="0" u="none" strike="noStrike" kern="1200" cap="none" spc="0" normalizeH="0" baseline="0" noProof="0">
                <a:ln>
                  <a:noFill/>
                </a:ln>
                <a:effectLst/>
                <a:uLnTx/>
                <a:uFillTx/>
                <a:latin typeface="Montserrat"/>
                <a:ea typeface="+mn-ea"/>
                <a:cs typeface="+mn-cs"/>
              </a:rPr>
            </a:br>
            <a:r>
              <a:rPr kumimoji="0" lang="en-US" sz="2400" b="0" i="0" u="none" strike="noStrike" kern="1200" cap="none" spc="0" normalizeH="0" baseline="0" noProof="0">
                <a:ln>
                  <a:noFill/>
                </a:ln>
                <a:effectLst/>
                <a:uLnTx/>
                <a:uFillTx/>
                <a:latin typeface="Calibri" panose="020F0502020204030204"/>
                <a:ea typeface="+mn-ea"/>
                <a:cs typeface="+mn-cs"/>
              </a:rPr>
              <a:t>__________________________</a:t>
            </a:r>
            <a:br>
              <a:rPr lang="en-US" sz="2400" b="0" i="0" u="none" strike="noStrike" kern="1200" cap="none" spc="0" normalizeH="0" baseline="0" noProof="0">
                <a:ln>
                  <a:noFill/>
                </a:ln>
                <a:effectLst/>
                <a:uLnTx/>
                <a:uFillTx/>
                <a:latin typeface="Calibri" panose="020F0502020204030204"/>
                <a:ea typeface="+mn-ea"/>
                <a:cs typeface="+mn-cs"/>
              </a:rPr>
            </a:br>
            <a:endParaRPr lang="en-US" sz="2400"/>
          </a:p>
        </p:txBody>
      </p:sp>
      <p:sp>
        <p:nvSpPr>
          <p:cNvPr id="3" name="Content Placeholder 2">
            <a:extLst>
              <a:ext uri="{FF2B5EF4-FFF2-40B4-BE49-F238E27FC236}">
                <a16:creationId xmlns:a16="http://schemas.microsoft.com/office/drawing/2014/main" id="{CB5DDE54-6FE0-DD7E-153C-E396A7B81F89}"/>
              </a:ext>
            </a:extLst>
          </p:cNvPr>
          <p:cNvSpPr>
            <a:spLocks noGrp="1"/>
          </p:cNvSpPr>
          <p:nvPr>
            <p:ph idx="1"/>
          </p:nvPr>
        </p:nvSpPr>
        <p:spPr>
          <a:xfrm>
            <a:off x="4635034" y="2512472"/>
            <a:ext cx="3968747" cy="3752849"/>
          </a:xfrm>
        </p:spPr>
        <p:txBody>
          <a:bodyPr>
            <a:normAutofit/>
          </a:bodyPr>
          <a:lstStyle/>
          <a:p>
            <a:r>
              <a:rPr lang="en-US" sz="2800" b="1">
                <a:latin typeface="+mj-lt"/>
              </a:rPr>
              <a:t>Nutrient cycling/ efficiency</a:t>
            </a:r>
          </a:p>
          <a:p>
            <a:pPr lvl="1"/>
            <a:r>
              <a:rPr lang="en-US" sz="2800">
                <a:latin typeface="+mj-lt"/>
              </a:rPr>
              <a:t>Adjust carbon/nitrogen ratios</a:t>
            </a:r>
          </a:p>
          <a:p>
            <a:pPr lvl="1"/>
            <a:r>
              <a:rPr lang="en-US" sz="2800">
                <a:latin typeface="+mj-lt"/>
              </a:rPr>
              <a:t>N fixation</a:t>
            </a:r>
          </a:p>
          <a:p>
            <a:pPr lvl="1"/>
            <a:r>
              <a:rPr lang="en-US" sz="2800">
                <a:latin typeface="+mj-lt"/>
              </a:rPr>
              <a:t>Retain excess nutrients</a:t>
            </a:r>
          </a:p>
          <a:p>
            <a:endParaRPr lang="en-US" sz="1600"/>
          </a:p>
        </p:txBody>
      </p:sp>
      <p:pic>
        <p:nvPicPr>
          <p:cNvPr id="5" name="Picture 4" descr="picture of cover crop mix showing crimson clover and vetch and rye">
            <a:extLst>
              <a:ext uri="{FF2B5EF4-FFF2-40B4-BE49-F238E27FC236}">
                <a16:creationId xmlns:a16="http://schemas.microsoft.com/office/drawing/2014/main" id="{EC9106CE-B0C7-45AC-30FC-27CF0622CF2D}"/>
              </a:ext>
            </a:extLst>
          </p:cNvPr>
          <p:cNvPicPr>
            <a:picLocks noChangeAspect="1"/>
          </p:cNvPicPr>
          <p:nvPr/>
        </p:nvPicPr>
        <p:blipFill rotWithShape="1">
          <a:blip r:embed="rId3"/>
          <a:srcRect l="15890" r="34265" b="-1"/>
          <a:stretch/>
        </p:blipFill>
        <p:spPr>
          <a:xfrm>
            <a:off x="299033" y="455142"/>
            <a:ext cx="3968748" cy="59517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79040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E8DD6-668F-F201-AC52-30A51580D8AE}"/>
              </a:ext>
            </a:extLst>
          </p:cNvPr>
          <p:cNvSpPr>
            <a:spLocks noGrp="1"/>
          </p:cNvSpPr>
          <p:nvPr>
            <p:ph type="title"/>
          </p:nvPr>
        </p:nvSpPr>
        <p:spPr>
          <a:xfrm>
            <a:off x="223673" y="681037"/>
            <a:ext cx="4803954" cy="1325563"/>
          </a:xfrm>
        </p:spPr>
        <p:txBody>
          <a:bodyPr>
            <a:normAutofit fontScale="90000"/>
          </a:bodyPr>
          <a:lstStyle/>
          <a:p>
            <a:r>
              <a:rPr lang="en-US" sz="4000"/>
              <a:t>Soil Health Resource Concerns</a:t>
            </a:r>
          </a:p>
        </p:txBody>
      </p:sp>
      <p:pic>
        <p:nvPicPr>
          <p:cNvPr id="7" name="Picture 6" descr="picture of healty soil ">
            <a:extLst>
              <a:ext uri="{FF2B5EF4-FFF2-40B4-BE49-F238E27FC236}">
                <a16:creationId xmlns:a16="http://schemas.microsoft.com/office/drawing/2014/main" id="{C21537D0-9A98-D96B-2EB8-6AC5FED9EC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9829" y="3584441"/>
            <a:ext cx="3841697" cy="2881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picture of unhealthy soil">
            <a:extLst>
              <a:ext uri="{FF2B5EF4-FFF2-40B4-BE49-F238E27FC236}">
                <a16:creationId xmlns:a16="http://schemas.microsoft.com/office/drawing/2014/main" id="{4F646819-2063-DDE8-3695-65E9F901BD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9829" y="466813"/>
            <a:ext cx="3828435" cy="28713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B83B54F9-7BF7-E338-448A-2D7E1D822B12}"/>
              </a:ext>
            </a:extLst>
          </p:cNvPr>
          <p:cNvSpPr txBox="1"/>
          <p:nvPr/>
        </p:nvSpPr>
        <p:spPr>
          <a:xfrm>
            <a:off x="224326" y="1901439"/>
            <a:ext cx="4678823" cy="36922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0815" indent="-170815">
              <a:lnSpc>
                <a:spcPct val="90000"/>
              </a:lnSpc>
              <a:spcBef>
                <a:spcPts val="750"/>
              </a:spcBef>
              <a:buFont typeface="Arial"/>
              <a:buChar char="•"/>
            </a:pPr>
            <a:r>
              <a:rPr lang="en-US" sz="2100"/>
              <a:t>Discuss  producers’ achieved level of transition to SHMS</a:t>
            </a:r>
          </a:p>
          <a:p>
            <a:pPr marL="513715" lvl="1" indent="-170815">
              <a:lnSpc>
                <a:spcPct val="90000"/>
              </a:lnSpc>
              <a:spcBef>
                <a:spcPts val="375"/>
              </a:spcBef>
              <a:buFont typeface="Arial"/>
              <a:buChar char="•"/>
            </a:pPr>
            <a:r>
              <a:rPr lang="en-US" sz="2000"/>
              <a:t>Inventory soil health planning principles and practices</a:t>
            </a:r>
          </a:p>
          <a:p>
            <a:pPr marL="342900" lvl="1">
              <a:lnSpc>
                <a:spcPct val="90000"/>
              </a:lnSpc>
              <a:spcBef>
                <a:spcPts val="375"/>
              </a:spcBef>
            </a:pPr>
            <a:endParaRPr lang="en-US" sz="2800"/>
          </a:p>
          <a:p>
            <a:pPr marL="170815" indent="-170815">
              <a:lnSpc>
                <a:spcPct val="90000"/>
              </a:lnSpc>
              <a:spcBef>
                <a:spcPts val="750"/>
              </a:spcBef>
              <a:buFont typeface="Arial"/>
              <a:buChar char="•"/>
            </a:pPr>
            <a:r>
              <a:rPr lang="en-US" sz="2100"/>
              <a:t>Determine level of soil function </a:t>
            </a:r>
          </a:p>
          <a:p>
            <a:pPr marL="513715" lvl="1" indent="-170815">
              <a:lnSpc>
                <a:spcPct val="90000"/>
              </a:lnSpc>
              <a:spcBef>
                <a:spcPts val="375"/>
              </a:spcBef>
              <a:buFont typeface="Arial"/>
              <a:buChar char="•"/>
            </a:pPr>
            <a:r>
              <a:rPr lang="en-US" sz="2000"/>
              <a:t>In Field Soil Health Assessment</a:t>
            </a:r>
          </a:p>
          <a:p>
            <a:pPr marL="513715" lvl="1" indent="-170815">
              <a:lnSpc>
                <a:spcPct val="90000"/>
              </a:lnSpc>
              <a:spcBef>
                <a:spcPts val="375"/>
              </a:spcBef>
              <a:buFont typeface="Arial"/>
              <a:buChar char="•"/>
            </a:pPr>
            <a:r>
              <a:rPr lang="en-US" sz="2000"/>
              <a:t>Soil Health Test Results vs. Benchmark</a:t>
            </a:r>
          </a:p>
          <a:p>
            <a:pPr marL="513715" lvl="1" indent="-170815">
              <a:lnSpc>
                <a:spcPct val="90000"/>
              </a:lnSpc>
              <a:spcBef>
                <a:spcPts val="375"/>
              </a:spcBef>
              <a:buFont typeface="Arial"/>
              <a:buChar char="•"/>
            </a:pPr>
            <a:r>
              <a:rPr lang="en-US" sz="2000"/>
              <a:t>Changes in cost of production</a:t>
            </a:r>
          </a:p>
          <a:p>
            <a:pPr algn="l"/>
            <a:endParaRPr lang="en-US" sz="2000"/>
          </a:p>
        </p:txBody>
      </p:sp>
    </p:spTree>
    <p:extLst>
      <p:ext uri="{BB962C8B-B14F-4D97-AF65-F5344CB8AC3E}">
        <p14:creationId xmlns:p14="http://schemas.microsoft.com/office/powerpoint/2010/main" val="1529944221"/>
      </p:ext>
    </p:extLst>
  </p:cSld>
  <p:clrMapOvr>
    <a:masterClrMapping/>
  </p:clrMapOvr>
</p:sld>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8725B3431366459AF5F4AC59A00211" ma:contentTypeVersion="0" ma:contentTypeDescription="Create a new document." ma:contentTypeScope="" ma:versionID="619164e30a87648564ca1d3260a1cef4">
  <xsd:schema xmlns:xsd="http://www.w3.org/2001/XMLSchema" xmlns:xs="http://www.w3.org/2001/XMLSchema" xmlns:p="http://schemas.microsoft.com/office/2006/metadata/properties" xmlns:ns2="ff54f65f-5900-4f3a-8a8f-36c4ef76e5b6" targetNamespace="http://schemas.microsoft.com/office/2006/metadata/properties" ma:root="true" ma:fieldsID="f5994710f24d112e92e48e9c8ff5f5ce" ns2:_="">
    <xsd:import namespace="ff54f65f-5900-4f3a-8a8f-36c4ef76e5b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54f65f-5900-4f3a-8a8f-36c4ef76e5b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spe:Receivers xmlns:spe="http://schemas.microsoft.com/sharepoint/events"/>
</file>

<file path=customXml/item5.xml><?xml version="1.0" encoding="utf-8"?>
<?mso-contentType ?>
<spe:Receivers xmlns:spe="http://schemas.microsoft.com/sharepoint/events"/>
</file>

<file path=customXml/itemProps1.xml><?xml version="1.0" encoding="utf-8"?>
<ds:datastoreItem xmlns:ds="http://schemas.openxmlformats.org/officeDocument/2006/customXml" ds:itemID="{47DEE7C4-6AC6-41A2-8578-92F3F17773DB}">
  <ds:schemaRefs>
    <ds:schemaRef ds:uri="http://schemas.microsoft.com/sharepoint/v3/contenttype/forms"/>
  </ds:schemaRefs>
</ds:datastoreItem>
</file>

<file path=customXml/itemProps2.xml><?xml version="1.0" encoding="utf-8"?>
<ds:datastoreItem xmlns:ds="http://schemas.openxmlformats.org/officeDocument/2006/customXml" ds:itemID="{7A4FBCB8-D432-4DA6-8B21-01DF2053A693}"/>
</file>

<file path=customXml/itemProps3.xml><?xml version="1.0" encoding="utf-8"?>
<ds:datastoreItem xmlns:ds="http://schemas.openxmlformats.org/officeDocument/2006/customXml" ds:itemID="{DA2B07F2-6B0A-40AA-BE3A-B56CA88AA92A}">
  <ds:schemaRefs>
    <ds:schemaRef ds:uri="http://schemas.microsoft.com/office/2006/documentManagement/types"/>
    <ds:schemaRef ds:uri="http://purl.org/dc/dcmitype/"/>
    <ds:schemaRef ds:uri="http://schemas.microsoft.com/office/infopath/2007/PartnerControls"/>
    <ds:schemaRef ds:uri="1fa27c74-dbb6-4e30-b933-9d82255035f8"/>
    <ds:schemaRef ds:uri="http://purl.org/dc/terms/"/>
    <ds:schemaRef ds:uri="190132a1-b740-41e9-a9d3-aef04dc8f2ab"/>
    <ds:schemaRef ds:uri="http://www.w3.org/XML/1998/namespace"/>
    <ds:schemaRef ds:uri="http://schemas.openxmlformats.org/package/2006/metadata/core-properties"/>
    <ds:schemaRef ds:uri="73fb875a-8af9-4255-b008-0995492d31cd"/>
    <ds:schemaRef ds:uri="http://schemas.microsoft.com/office/2006/metadata/properties"/>
    <ds:schemaRef ds:uri="http://purl.org/dc/elements/1.1/"/>
  </ds:schemaRefs>
</ds:datastoreItem>
</file>

<file path=customXml/itemProps4.xml><?xml version="1.0" encoding="utf-8"?>
<ds:datastoreItem xmlns:ds="http://schemas.openxmlformats.org/officeDocument/2006/customXml" ds:itemID="{314B22C9-D202-429C-8F75-58E6F69FCBD9}"/>
</file>

<file path=customXml/itemProps5.xml><?xml version="1.0" encoding="utf-8"?>
<ds:datastoreItem xmlns:ds="http://schemas.openxmlformats.org/officeDocument/2006/customXml" ds:itemID="{4073B038-919D-477B-8C7A-CA76C6069EA5}"/>
</file>

<file path=docProps/app.xml><?xml version="1.0" encoding="utf-8"?>
<Properties xmlns="http://schemas.openxmlformats.org/officeDocument/2006/extended-properties" xmlns:vt="http://schemas.openxmlformats.org/officeDocument/2006/docPropsVTypes">
  <Template/>
  <TotalTime>0</TotalTime>
  <Words>3544</Words>
  <Application>Microsoft Office PowerPoint</Application>
  <PresentationFormat>On-screen Show (4:3)</PresentationFormat>
  <Paragraphs>398</Paragraphs>
  <Slides>43</Slides>
  <Notes>34</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1_Title Page</vt:lpstr>
      <vt:lpstr>Planning a Cover Crop System (West) </vt:lpstr>
      <vt:lpstr>Objectives</vt:lpstr>
      <vt:lpstr>PowerPoint Presentation</vt:lpstr>
      <vt:lpstr>PowerPoint Presentation</vt:lpstr>
      <vt:lpstr>PowerPoint Presentation</vt:lpstr>
      <vt:lpstr>PowerPoint Presentation</vt:lpstr>
      <vt:lpstr>Cover Crop Intentions Identify Resource Concerns &amp; Producer Objectives ___________________________</vt:lpstr>
      <vt:lpstr>Cover Crop Intentions Identify Resource  Concerns &amp; Producer Objectives __________________________ </vt:lpstr>
      <vt:lpstr>Soil Health Resource Concerns</vt:lpstr>
      <vt:lpstr>PowerPoint Presentation</vt:lpstr>
      <vt:lpstr>Identify Current  Cropping System</vt:lpstr>
      <vt:lpstr>PowerPoint Presentation</vt:lpstr>
      <vt:lpstr>PowerPoint Presentation</vt:lpstr>
      <vt:lpstr>PowerPoint Presentation</vt:lpstr>
      <vt:lpstr>The Time to Plan is NOW!!!</vt:lpstr>
      <vt:lpstr>PowerPoint Presentation</vt:lpstr>
      <vt:lpstr>What tools do you utilize to help select cover crop species and varieties? </vt:lpstr>
      <vt:lpstr>PowerPoint Presentation</vt:lpstr>
      <vt:lpstr>Seed Mix Calculators   </vt:lpstr>
      <vt:lpstr>Regional Cover Crop Council Tools: Full U.S. Coverage coming soon!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NRCS Soil Health Division</dc:creator>
  <cp:lastModifiedBy>Winger, Marlon - FPAC-NRCS, UT</cp:lastModifiedBy>
  <cp:revision>2</cp:revision>
  <cp:lastPrinted>2020-02-25T21:17:30Z</cp:lastPrinted>
  <dcterms:created xsi:type="dcterms:W3CDTF">2019-02-13T18:22:23Z</dcterms:created>
  <dcterms:modified xsi:type="dcterms:W3CDTF">2025-03-27T19:36:16Z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0x0101001D8725B3431366459AF5F4AC59A00211</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lpwstr/>
  </property>
  <property fmtid="{D5CDD505-2E9C-101B-9397-08002B2CF9AE}" pid="9" name="MediaServiceImageTags">
    <vt:lpwstr/>
  </property>
  <property fmtid="{D5CDD505-2E9C-101B-9397-08002B2CF9AE}" pid="10" name="Order">
    <vt:lpwstr>176100.000000000</vt:lpwstr>
  </property>
  <property fmtid="{D5CDD505-2E9C-101B-9397-08002B2CF9AE}" pid="11" name="_SourceUrl">
    <vt:lpwstr/>
  </property>
  <property fmtid="{D5CDD505-2E9C-101B-9397-08002B2CF9AE}" pid="12" name="_SharedFileIndex">
    <vt:lpwstr/>
  </property>
</Properties>
</file>